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76" r:id="rId1"/>
  </p:sldMasterIdLst>
  <p:notesMasterIdLst>
    <p:notesMasterId r:id="rId28"/>
  </p:notesMasterIdLst>
  <p:handoutMasterIdLst>
    <p:handoutMasterId r:id="rId29"/>
  </p:handoutMasterIdLst>
  <p:sldIdLst>
    <p:sldId id="3709" r:id="rId2"/>
    <p:sldId id="3710" r:id="rId3"/>
    <p:sldId id="3711" r:id="rId4"/>
    <p:sldId id="3715" r:id="rId5"/>
    <p:sldId id="3717" r:id="rId6"/>
    <p:sldId id="3718" r:id="rId7"/>
    <p:sldId id="3720" r:id="rId8"/>
    <p:sldId id="3721" r:id="rId9"/>
    <p:sldId id="3734" r:id="rId10"/>
    <p:sldId id="3722" r:id="rId11"/>
    <p:sldId id="3723" r:id="rId12"/>
    <p:sldId id="3724" r:id="rId13"/>
    <p:sldId id="3725" r:id="rId14"/>
    <p:sldId id="3726" r:id="rId15"/>
    <p:sldId id="3735" r:id="rId16"/>
    <p:sldId id="3727" r:id="rId17"/>
    <p:sldId id="3716" r:id="rId18"/>
    <p:sldId id="3719" r:id="rId19"/>
    <p:sldId id="3728" r:id="rId20"/>
    <p:sldId id="3729" r:id="rId21"/>
    <p:sldId id="3736" r:id="rId22"/>
    <p:sldId id="3730" r:id="rId23"/>
    <p:sldId id="3731" r:id="rId24"/>
    <p:sldId id="3732" r:id="rId25"/>
    <p:sldId id="3733" r:id="rId26"/>
    <p:sldId id="3737" r:id="rId27"/>
  </p:sldIdLst>
  <p:sldSz cx="12858750" cy="7232650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240F"/>
    <a:srgbClr val="F9AA1A"/>
    <a:srgbClr val="D1D2D6"/>
    <a:srgbClr val="C00000"/>
    <a:srgbClr val="0085D7"/>
    <a:srgbClr val="F2F2F2"/>
    <a:srgbClr val="1D6DC2"/>
    <a:srgbClr val="08B689"/>
    <a:srgbClr val="79B50F"/>
    <a:srgbClr val="09B0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45" autoAdjust="0"/>
    <p:restoredTop sz="96327" autoAdjust="0"/>
  </p:normalViewPr>
  <p:slideViewPr>
    <p:cSldViewPr>
      <p:cViewPr varScale="1">
        <p:scale>
          <a:sx n="117" d="100"/>
          <a:sy n="117" d="100"/>
        </p:scale>
        <p:origin x="1000" y="176"/>
      </p:cViewPr>
      <p:guideLst>
        <p:guide orient="horz" pos="328"/>
        <p:guide pos="4050"/>
        <p:guide orient="horz" pos="4183"/>
        <p:guide pos="7588"/>
        <p:guide pos="135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2020/4/16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2020/4/16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6D025-F0D8-4CCB-9EAE-409D2B32A14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5845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1543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94221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80172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49570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4843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6D025-F0D8-4CCB-9EAE-409D2B32A14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8093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98392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41852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9204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688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6D025-F0D8-4CCB-9EAE-409D2B32A14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28536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87303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6D025-F0D8-4CCB-9EAE-409D2B32A14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00397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9489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168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14871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0340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6D025-F0D8-4CCB-9EAE-409D2B32A14B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0730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6D025-F0D8-4CCB-9EAE-409D2B32A14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3114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64423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70237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32205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11745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39810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6D025-F0D8-4CCB-9EAE-409D2B32A14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6307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Slide 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64986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/>
              <a:t>Freepptbackgrounds.net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030A-110E-4799-8BA4-6DA47C50F944}" type="datetimeFigureOut">
              <a:rPr lang="zh-CN" altLang="en-US" smtClean="0"/>
              <a:t>2020/4/16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965E-71B2-4DD8-B3A9-C9B2A82DEE03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58737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2938" y="288925"/>
            <a:ext cx="11572875" cy="1206500"/>
          </a:xfrm>
          <a:prstGeom prst="rect">
            <a:avLst/>
          </a:prstGeom>
        </p:spPr>
        <p:txBody>
          <a:bodyPr/>
          <a:lstStyle/>
          <a:p>
            <a:r>
              <a:rPr lang="tr-TR" altLang="zh-CN" dirty="0"/>
              <a:t>Freepptbackgrounds.net</a:t>
            </a:r>
            <a:endParaRPr lang="zh-CN" altLang="en-US" dirty="0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30009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931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1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5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" y="0"/>
            <a:ext cx="12858045" cy="7232650"/>
          </a:xfrm>
          <a:prstGeom prst="rect">
            <a:avLst/>
          </a:prstGeom>
        </p:spPr>
      </p:pic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705" y="2672670"/>
            <a:ext cx="1238537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tr-TR" altLang="zh-CN" sz="6000" b="1" cap="all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方正正准黑简体" panose="02000000000000000000" pitchFamily="2" charset="-122"/>
                <a:cs typeface="Arial" panose="020B0604020202020204" pitchFamily="34" charset="0"/>
              </a:rPr>
              <a:t>MARRIAGE ALBUM</a:t>
            </a:r>
            <a:endParaRPr lang="zh-CN" altLang="en-US" sz="6000" b="1" cap="all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426682" y="4285756"/>
            <a:ext cx="1200537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tr-TR" altLang="zh-CN" sz="4800" dirty="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Powerpoint</a:t>
            </a:r>
            <a:r>
              <a:rPr lang="tr-TR" altLang="zh-CN" sz="4800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tr-TR" altLang="zh-CN" sz="4800" dirty="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Template</a:t>
            </a:r>
            <a:endParaRPr lang="zh-CN" altLang="en-US" sz="4800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333410" y="6064597"/>
            <a:ext cx="6191923" cy="320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100" cap="all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www.freepptbackgrounds.net</a:t>
            </a:r>
            <a:endParaRPr lang="zh-CN" altLang="en-US" sz="1100" cap="all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45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95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00"/>
                            </p:stCondLst>
                            <p:childTnLst>
                              <p:par>
                                <p:cTn id="4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8" grpId="0"/>
      <p:bldP spid="18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21122865">
            <a:off x="6469193" y="-985147"/>
            <a:ext cx="4689227" cy="3818132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376228">
            <a:off x="8535662" y="4041294"/>
            <a:ext cx="4689227" cy="3818132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 rot="900000">
            <a:off x="6469192" y="2972875"/>
            <a:ext cx="4689227" cy="3818132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 rot="20592172">
            <a:off x="4558854" y="4703850"/>
            <a:ext cx="4689227" cy="3818132"/>
            <a:chOff x="1059543" y="1465943"/>
            <a:chExt cx="3294743" cy="2682695"/>
          </a:xfrm>
        </p:grpSpPr>
        <p:sp>
          <p:nvSpPr>
            <p:cNvPr id="14" name="矩形 13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59929" y="884812"/>
            <a:ext cx="5167060" cy="1502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9" dirty="0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Far </a:t>
            </a:r>
            <a:r>
              <a:rPr lang="en-US" altLang="zh-CN" sz="2109" dirty="0" err="1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far</a:t>
            </a:r>
            <a:r>
              <a:rPr lang="en-US" altLang="zh-CN" sz="2109" dirty="0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 away, behind the word mountains, far from the countries </a:t>
            </a:r>
            <a:r>
              <a:rPr lang="en-US" altLang="zh-CN" sz="2109" dirty="0" err="1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Vokalia</a:t>
            </a:r>
            <a:r>
              <a:rPr lang="en-US" altLang="zh-CN" sz="2109" dirty="0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 and </a:t>
            </a:r>
            <a:r>
              <a:rPr lang="en-US" altLang="zh-CN" sz="2109" dirty="0" err="1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Consonantia</a:t>
            </a:r>
            <a:r>
              <a:rPr lang="en-US" altLang="zh-CN" sz="2109" dirty="0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, there live the blind texts.</a:t>
            </a:r>
            <a:endParaRPr lang="zh-CN" altLang="en-US" sz="2109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578636" y="1002261"/>
            <a:ext cx="0" cy="1805428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4946425" y="2424626"/>
            <a:ext cx="343545" cy="343336"/>
          </a:xfrm>
          <a:prstGeom prst="ellipse">
            <a:avLst/>
          </a:prstGeom>
          <a:noFill/>
          <a:ln w="38100">
            <a:solidFill>
              <a:srgbClr val="584849"/>
            </a:solidFill>
          </a:ln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161381" y="2532799"/>
            <a:ext cx="343545" cy="343336"/>
          </a:xfrm>
          <a:prstGeom prst="ellipse">
            <a:avLst/>
          </a:prstGeom>
          <a:noFill/>
          <a:ln w="38100">
            <a:solidFill>
              <a:srgbClr val="584849"/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518761" y="5177986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b="1" dirty="0">
                <a:latin typeface="+mj-lt"/>
                <a:ea typeface="楷体" panose="02010609060101010101" pitchFamily="49" charset="-122"/>
              </a:rPr>
              <a:t>20</a:t>
            </a:r>
            <a:r>
              <a:rPr lang="tr-TR" altLang="zh-CN" sz="3375" b="1" dirty="0">
                <a:latin typeface="+mj-lt"/>
                <a:ea typeface="楷体" panose="02010609060101010101" pitchFamily="49" charset="-122"/>
              </a:rPr>
              <a:t>01</a:t>
            </a:r>
            <a:endParaRPr lang="zh-CN" altLang="en-US" sz="3375" b="1" dirty="0">
              <a:latin typeface="+mj-lt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42351" y="4393157"/>
            <a:ext cx="6249430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3375" b="1" dirty="0" err="1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Commission</a:t>
            </a:r>
            <a:endParaRPr lang="zh-CN" altLang="en-US" sz="3375" b="1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301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8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48425 -0.60185 L -0.29128 -0.6037 C -0.24935 -0.60579 -0.20052 -0.57639 -0.15795 -0.52315 C -0.10951 -0.4632 -0.07891 -0.39375 -0.06615 -0.32477 L 3.33333E-6 7.40741E-7 " pathEditMode="relative" rAng="18300000" ptsTypes="AAAAA">
                                      <p:cBhvr>
                                        <p:cTn id="2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29" y="19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10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55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animBg="1"/>
      <p:bldP spid="21" grpId="0" animBg="1"/>
      <p:bldP spid="22" grpId="0" animBg="1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 rot="20592172">
            <a:off x="5486360" y="-341650"/>
            <a:ext cx="5709635" cy="4648984"/>
            <a:chOff x="1059543" y="1465943"/>
            <a:chExt cx="3294743" cy="2682695"/>
          </a:xfrm>
        </p:grpSpPr>
        <p:sp>
          <p:nvSpPr>
            <p:cNvPr id="14" name="矩形 13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59929" y="884812"/>
            <a:ext cx="5167060" cy="1502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9" dirty="0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Click on the button under the  presentation preview that says</a:t>
            </a:r>
            <a:endParaRPr lang="tr-TR" altLang="zh-CN" sz="2109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9" dirty="0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 "Use as  Google Slides Theme.</a:t>
            </a:r>
            <a:endParaRPr lang="zh-CN" altLang="en-US" sz="2109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578636" y="1002261"/>
            <a:ext cx="0" cy="1805428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4946425" y="2424626"/>
            <a:ext cx="343545" cy="343336"/>
          </a:xfrm>
          <a:prstGeom prst="ellipse">
            <a:avLst/>
          </a:prstGeom>
          <a:noFill/>
          <a:ln w="38100">
            <a:solidFill>
              <a:srgbClr val="584849"/>
            </a:solidFill>
          </a:ln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161381" y="2532799"/>
            <a:ext cx="343545" cy="343336"/>
          </a:xfrm>
          <a:prstGeom prst="ellipse">
            <a:avLst/>
          </a:prstGeom>
          <a:noFill/>
          <a:ln w="38100">
            <a:solidFill>
              <a:srgbClr val="584849"/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518761" y="5177986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b="1" dirty="0">
                <a:latin typeface="+mj-lt"/>
                <a:ea typeface="楷体" panose="02010609060101010101" pitchFamily="49" charset="-122"/>
              </a:rPr>
              <a:t>20</a:t>
            </a:r>
            <a:r>
              <a:rPr lang="tr-TR" altLang="zh-CN" sz="3375" b="1" dirty="0">
                <a:latin typeface="+mj-lt"/>
                <a:ea typeface="楷体" panose="02010609060101010101" pitchFamily="49" charset="-122"/>
              </a:rPr>
              <a:t>02</a:t>
            </a:r>
            <a:endParaRPr lang="zh-CN" altLang="en-US" sz="3375" b="1" dirty="0">
              <a:latin typeface="+mj-lt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42351" y="4393157"/>
            <a:ext cx="6249430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3375" b="1" dirty="0" err="1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Comparison</a:t>
            </a:r>
            <a:endParaRPr lang="zh-CN" altLang="en-US" sz="3375" b="1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rot="376228">
            <a:off x="8535662" y="4041294"/>
            <a:ext cx="4689227" cy="3818132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3505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6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1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6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animBg="1"/>
      <p:bldP spid="21" grpId="0" animBg="1"/>
      <p:bldP spid="22" grpId="0" animBg="1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512595">
            <a:off x="6775720" y="-640534"/>
            <a:ext cx="5765944" cy="4694832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 rot="21033405">
            <a:off x="5722215" y="4077982"/>
            <a:ext cx="4835848" cy="3937516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 rot="1104961">
            <a:off x="8131960" y="2099731"/>
            <a:ext cx="4835848" cy="3937516"/>
            <a:chOff x="1059543" y="1465943"/>
            <a:chExt cx="3294743" cy="2682695"/>
          </a:xfrm>
        </p:grpSpPr>
        <p:sp>
          <p:nvSpPr>
            <p:cNvPr id="14" name="矩形 13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201931" y="1628935"/>
              <a:ext cx="3022556" cy="2015037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09301" y="681489"/>
            <a:ext cx="5122666" cy="1892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797" dirty="0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“</a:t>
            </a:r>
            <a:r>
              <a:rPr lang="en-US" altLang="zh-CN" sz="2109" dirty="0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You will get a copy of this document on  your Google Drive and will be able to  edit, add or delete slides.</a:t>
            </a:r>
            <a:endParaRPr lang="zh-CN" altLang="en-US" sz="3797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  <p:sp>
        <p:nvSpPr>
          <p:cNvPr id="17" name="同侧圆角矩形 16"/>
          <p:cNvSpPr/>
          <p:nvPr/>
        </p:nvSpPr>
        <p:spPr>
          <a:xfrm rot="5400000">
            <a:off x="592176" y="2693439"/>
            <a:ext cx="724879" cy="519150"/>
          </a:xfrm>
          <a:prstGeom prst="round2SameRect">
            <a:avLst>
              <a:gd name="adj1" fmla="val 6583"/>
              <a:gd name="adj2" fmla="val 0"/>
            </a:avLst>
          </a:prstGeom>
          <a:solidFill>
            <a:srgbClr val="584849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  <p:grpSp>
        <p:nvGrpSpPr>
          <p:cNvPr id="20" name="组合 19"/>
          <p:cNvGrpSpPr/>
          <p:nvPr/>
        </p:nvGrpSpPr>
        <p:grpSpPr>
          <a:xfrm rot="16200000">
            <a:off x="1040824" y="2818740"/>
            <a:ext cx="474231" cy="672459"/>
            <a:chOff x="3527828" y="4461892"/>
            <a:chExt cx="1192100" cy="169039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同侧圆角矩形 17"/>
            <p:cNvSpPr/>
            <p:nvPr/>
          </p:nvSpPr>
          <p:spPr>
            <a:xfrm rot="10800000">
              <a:off x="3527828" y="5299434"/>
              <a:ext cx="1190828" cy="852856"/>
            </a:xfrm>
            <a:prstGeom prst="round2SameRect">
              <a:avLst>
                <a:gd name="adj1" fmla="val 6583"/>
                <a:gd name="adj2" fmla="val 0"/>
              </a:avLst>
            </a:prstGeom>
            <a:solidFill>
              <a:schemeClr val="bg1"/>
            </a:solidFill>
            <a:ln>
              <a:solidFill>
                <a:srgbClr val="584849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19" name="同侧圆角矩形 18"/>
            <p:cNvSpPr/>
            <p:nvPr/>
          </p:nvSpPr>
          <p:spPr>
            <a:xfrm>
              <a:off x="3529100" y="4461892"/>
              <a:ext cx="1190828" cy="852856"/>
            </a:xfrm>
            <a:prstGeom prst="round2SameRect">
              <a:avLst>
                <a:gd name="adj1" fmla="val 6583"/>
                <a:gd name="adj2" fmla="val 0"/>
              </a:avLst>
            </a:prstGeom>
            <a:solidFill>
              <a:schemeClr val="bg1"/>
            </a:solidFill>
            <a:ln>
              <a:solidFill>
                <a:srgbClr val="584849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sp>
        <p:nvSpPr>
          <p:cNvPr id="22" name="圆角矩形 21"/>
          <p:cNvSpPr/>
          <p:nvPr/>
        </p:nvSpPr>
        <p:spPr>
          <a:xfrm>
            <a:off x="466875" y="5847141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b="1" dirty="0">
                <a:latin typeface="+mj-lt"/>
                <a:ea typeface="楷体" panose="02010609060101010101" pitchFamily="49" charset="-122"/>
              </a:rPr>
              <a:t>20</a:t>
            </a:r>
            <a:r>
              <a:rPr lang="tr-TR" altLang="zh-CN" sz="3375" b="1" dirty="0">
                <a:latin typeface="+mj-lt"/>
                <a:ea typeface="楷体" panose="02010609060101010101" pitchFamily="49" charset="-122"/>
              </a:rPr>
              <a:t>03</a:t>
            </a:r>
            <a:endParaRPr lang="zh-CN" altLang="en-US" sz="3375" b="1" dirty="0">
              <a:latin typeface="+mj-lt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11298" y="5038666"/>
            <a:ext cx="5203712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3375" b="1" dirty="0" err="1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Competition</a:t>
            </a:r>
            <a:endParaRPr lang="zh-CN" altLang="en-US" sz="3375" b="1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556932" y="3549023"/>
            <a:ext cx="5148136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0849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8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63646 -0.79028 L -0.40299 -0.74213 C -0.35273 -0.73356 -0.29075 -0.68819 -0.23476 -0.61829 C -0.17148 -0.53981 -0.12864 -0.45463 -0.10742 -0.37569 L -0.00039 0.00023 " pathEditMode="relative" rAng="18300000" ptsTypes="AAAAA">
                                      <p:cBhvr>
                                        <p:cTn id="2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120" y="28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1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36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46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71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22" grpId="0" animBg="1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2670826">
            <a:off x="8119847" y="4219727"/>
            <a:ext cx="5598025" cy="4558106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900000">
            <a:off x="4541377" y="1779802"/>
            <a:ext cx="5619833" cy="4575864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598907" y="-634437"/>
            <a:ext cx="5598025" cy="4558106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373416" y="4971099"/>
            <a:ext cx="5167060" cy="1502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9" dirty="0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Add or delete slides. You have to be signed in to your  Google account. in PowerPoint. Remember to download and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472385" y="4873623"/>
            <a:ext cx="4631933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495270" y="4377291"/>
            <a:ext cx="596514" cy="398857"/>
            <a:chOff x="447581" y="3735056"/>
            <a:chExt cx="1325235" cy="886114"/>
          </a:xfrm>
        </p:grpSpPr>
        <p:sp>
          <p:nvSpPr>
            <p:cNvPr id="15" name="圆角矩形 14"/>
            <p:cNvSpPr/>
            <p:nvPr/>
          </p:nvSpPr>
          <p:spPr>
            <a:xfrm>
              <a:off x="447581" y="3807422"/>
              <a:ext cx="1325235" cy="813748"/>
            </a:xfrm>
            <a:prstGeom prst="roundRect">
              <a:avLst>
                <a:gd name="adj" fmla="val 9787"/>
              </a:avLst>
            </a:prstGeom>
            <a:solidFill>
              <a:srgbClr val="5848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858416" y="3987877"/>
              <a:ext cx="487900" cy="487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1437591" y="3906244"/>
              <a:ext cx="243950" cy="163266"/>
            </a:xfrm>
            <a:prstGeom prst="roundRect">
              <a:avLst>
                <a:gd name="adj" fmla="val 978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615532" y="3735056"/>
              <a:ext cx="242884" cy="120083"/>
            </a:xfrm>
            <a:prstGeom prst="roundRect">
              <a:avLst>
                <a:gd name="adj" fmla="val 9787"/>
              </a:avLst>
            </a:prstGeom>
            <a:solidFill>
              <a:srgbClr val="5848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sp>
        <p:nvSpPr>
          <p:cNvPr id="21" name="圆角矩形 20"/>
          <p:cNvSpPr/>
          <p:nvPr/>
        </p:nvSpPr>
        <p:spPr>
          <a:xfrm rot="19547374">
            <a:off x="749317" y="1518616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b="1" dirty="0">
                <a:latin typeface="+mj-lt"/>
                <a:ea typeface="楷体" panose="02010609060101010101" pitchFamily="49" charset="-122"/>
              </a:rPr>
              <a:t>20</a:t>
            </a:r>
            <a:r>
              <a:rPr lang="tr-TR" altLang="zh-CN" sz="3375" b="1" dirty="0">
                <a:latin typeface="+mj-lt"/>
                <a:ea typeface="楷体" panose="02010609060101010101" pitchFamily="49" charset="-122"/>
              </a:rPr>
              <a:t>04</a:t>
            </a:r>
            <a:endParaRPr lang="zh-CN" altLang="en-US" sz="3375" b="1" dirty="0">
              <a:latin typeface="+mj-lt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 rot="19547374">
            <a:off x="2053813" y="634399"/>
            <a:ext cx="2174409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3375" b="1" dirty="0" err="1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Complain</a:t>
            </a:r>
            <a:endParaRPr lang="zh-CN" altLang="en-US" sz="3375" b="1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855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" presetClass="entr" presetSubtype="1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 animBg="1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2305030">
            <a:off x="6905106" y="-481642"/>
            <a:ext cx="4689227" cy="3818132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1548830">
            <a:off x="6337263" y="2642231"/>
            <a:ext cx="5808402" cy="4729403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sp>
        <p:nvSpPr>
          <p:cNvPr id="11" name="圆角矩形 10"/>
          <p:cNvSpPr/>
          <p:nvPr/>
        </p:nvSpPr>
        <p:spPr>
          <a:xfrm>
            <a:off x="598209" y="799585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b="1" dirty="0">
                <a:latin typeface="+mj-lt"/>
                <a:ea typeface="楷体" panose="02010609060101010101" pitchFamily="49" charset="-122"/>
              </a:rPr>
              <a:t>20</a:t>
            </a:r>
            <a:r>
              <a:rPr lang="tr-TR" altLang="zh-CN" sz="3375" b="1" dirty="0">
                <a:latin typeface="+mj-lt"/>
                <a:ea typeface="楷体" panose="02010609060101010101" pitchFamily="49" charset="-122"/>
              </a:rPr>
              <a:t>04</a:t>
            </a:r>
            <a:endParaRPr lang="zh-CN" altLang="en-US" sz="3375" b="1" dirty="0">
              <a:latin typeface="+mj-lt"/>
              <a:ea typeface="楷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73993" y="6694317"/>
            <a:ext cx="4124611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625529" y="1613564"/>
            <a:ext cx="4971828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3375" b="1" dirty="0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Complete</a:t>
            </a:r>
            <a:endParaRPr lang="zh-CN" altLang="en-US" sz="3375" b="1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 rot="20700000">
            <a:off x="1386355" y="3795592"/>
            <a:ext cx="3184188" cy="1852763"/>
            <a:chOff x="725011" y="3449692"/>
            <a:chExt cx="4062995" cy="1756790"/>
          </a:xfrm>
        </p:grpSpPr>
        <p:sp>
          <p:nvSpPr>
            <p:cNvPr id="10" name="文本框 9"/>
            <p:cNvSpPr txBox="1"/>
            <p:nvPr/>
          </p:nvSpPr>
          <p:spPr>
            <a:xfrm>
              <a:off x="725011" y="3449692"/>
              <a:ext cx="4062995" cy="1756790"/>
            </a:xfrm>
            <a:prstGeom prst="rect">
              <a:avLst/>
            </a:prstGeom>
            <a:solidFill>
              <a:srgbClr val="584849"/>
            </a:solidFill>
            <a:ln w="76200">
              <a:solidFill>
                <a:schemeClr val="bg1"/>
              </a:solidFill>
            </a:ln>
            <a:effectLst>
              <a:outerShdw blurRad="317500" sx="105000" sy="105000" algn="ctr" rotWithShape="0">
                <a:prstClr val="black">
                  <a:alpha val="38000"/>
                </a:prstClr>
              </a:outerShdw>
            </a:effectLst>
          </p:spPr>
          <p:txBody>
            <a:bodyPr wrap="none" rtlCol="0" anchor="ctr" anchorCtr="1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109" dirty="0">
                  <a:solidFill>
                    <a:schemeClr val="bg1"/>
                  </a:solidFill>
                  <a:latin typeface="+mj-lt"/>
                  <a:ea typeface="幼圆" panose="02010509060101010101" pitchFamily="49" charset="-122"/>
                </a:rPr>
                <a:t>Is the color</a:t>
              </a:r>
              <a:endParaRPr lang="tr-TR" altLang="zh-CN" sz="2109" dirty="0">
                <a:solidFill>
                  <a:schemeClr val="bg1"/>
                </a:solidFill>
                <a:latin typeface="+mj-lt"/>
                <a:ea typeface="幼圆" panose="020105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2109" dirty="0">
                  <a:solidFill>
                    <a:schemeClr val="bg1"/>
                  </a:solidFill>
                  <a:latin typeface="+mj-lt"/>
                  <a:ea typeface="幼圆" panose="02010509060101010101" pitchFamily="49" charset="-122"/>
                </a:rPr>
                <a:t> of gold, butter  </a:t>
              </a:r>
              <a:endParaRPr lang="tr-TR" altLang="zh-CN" sz="2109" dirty="0">
                <a:solidFill>
                  <a:schemeClr val="bg1"/>
                </a:solidFill>
                <a:latin typeface="+mj-lt"/>
                <a:ea typeface="幼圆" panose="02010509060101010101" pitchFamily="49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4292082" y="3632060"/>
              <a:ext cx="230813" cy="230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3395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0.00162 L -0.23685 -0.0243 C -0.28698 -0.03217 -0.34583 -2.22222E-6 -0.39818 0.06042 C -0.45794 0.12917 -0.49596 0.20903 -0.51263 0.29398 L -0.59596 0.68519 " pathEditMode="relative" rAng="19620000" ptsTypes="AAAAA">
                                      <p:cBhvr>
                                        <p:cTn id="9" dur="3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805" y="20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grpSp>
        <p:nvGrpSpPr>
          <p:cNvPr id="10" name="组合 29"/>
          <p:cNvGrpSpPr/>
          <p:nvPr/>
        </p:nvGrpSpPr>
        <p:grpSpPr>
          <a:xfrm>
            <a:off x="4125119" y="1744117"/>
            <a:ext cx="3982600" cy="3322716"/>
            <a:chOff x="4637345" y="2071542"/>
            <a:chExt cx="3154105" cy="2631496"/>
          </a:xfrm>
        </p:grpSpPr>
        <p:sp>
          <p:nvSpPr>
            <p:cNvPr id="11" name="等腰三角形 30"/>
            <p:cNvSpPr/>
            <p:nvPr/>
          </p:nvSpPr>
          <p:spPr>
            <a:xfrm>
              <a:off x="4771552" y="2099678"/>
              <a:ext cx="3019898" cy="260336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2">
                <a:latin typeface="+mj-lt"/>
              </a:endParaRPr>
            </a:p>
          </p:txBody>
        </p:sp>
        <p:sp>
          <p:nvSpPr>
            <p:cNvPr id="12" name="等腰三角形 31"/>
            <p:cNvSpPr/>
            <p:nvPr/>
          </p:nvSpPr>
          <p:spPr>
            <a:xfrm>
              <a:off x="4637345" y="2071542"/>
              <a:ext cx="2929030" cy="2525026"/>
            </a:xfrm>
            <a:prstGeom prst="triangl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2">
                <a:latin typeface="+mj-lt"/>
              </a:endParaRPr>
            </a:p>
          </p:txBody>
        </p:sp>
      </p:grpSp>
      <p:grpSp>
        <p:nvGrpSpPr>
          <p:cNvPr id="13" name="组合 32"/>
          <p:cNvGrpSpPr/>
          <p:nvPr/>
        </p:nvGrpSpPr>
        <p:grpSpPr>
          <a:xfrm>
            <a:off x="4659527" y="2676536"/>
            <a:ext cx="2913781" cy="2151602"/>
            <a:chOff x="4714575" y="2822226"/>
            <a:chExt cx="2762848" cy="2040149"/>
          </a:xfrm>
        </p:grpSpPr>
        <p:sp>
          <p:nvSpPr>
            <p:cNvPr id="14" name="文本框 33"/>
            <p:cNvSpPr txBox="1"/>
            <p:nvPr/>
          </p:nvSpPr>
          <p:spPr>
            <a:xfrm>
              <a:off x="5624731" y="2822226"/>
              <a:ext cx="942536" cy="1254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altLang="zh-CN" sz="8000" dirty="0">
                  <a:solidFill>
                    <a:schemeClr val="bg1"/>
                  </a:solidFill>
                  <a:latin typeface="+mj-lt"/>
                  <a:ea typeface="AXIS Std L" panose="020B0400000000000000" pitchFamily="34" charset="-128"/>
                  <a:cs typeface="Arial" panose="020B0604020202020204" pitchFamily="34" charset="0"/>
                </a:rPr>
                <a:t>3</a:t>
              </a:r>
              <a:endParaRPr lang="zh-CN" altLang="en-US" sz="8000" dirty="0">
                <a:solidFill>
                  <a:schemeClr val="bg1"/>
                </a:solidFill>
                <a:latin typeface="+mj-lt"/>
                <a:ea typeface="AXIS Std L" panose="020B0400000000000000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15" name="文本框 34"/>
            <p:cNvSpPr txBox="1"/>
            <p:nvPr/>
          </p:nvSpPr>
          <p:spPr>
            <a:xfrm>
              <a:off x="4714575" y="3990400"/>
              <a:ext cx="2762848" cy="8719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tr-TR" altLang="zh-CN" sz="48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BRAND</a:t>
              </a:r>
              <a:endParaRPr lang="en-GB" altLang="zh-CN" sz="48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951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 rot="20700000">
            <a:off x="5096961" y="3823829"/>
            <a:ext cx="4689227" cy="3818132"/>
            <a:chOff x="1059543" y="1465943"/>
            <a:chExt cx="3294743" cy="2682695"/>
          </a:xfrm>
        </p:grpSpPr>
        <p:sp>
          <p:nvSpPr>
            <p:cNvPr id="18" name="矩形 1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21231735">
            <a:off x="6032918" y="-1354910"/>
            <a:ext cx="4970691" cy="4047310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374505" y="889086"/>
            <a:ext cx="4689227" cy="3818132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469451" y="954998"/>
            <a:ext cx="4953188" cy="1502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9" dirty="0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We use well-known development methodologies to create a customized approach for each of the</a:t>
            </a:r>
            <a:endParaRPr lang="zh-CN" altLang="en-US" sz="2109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  <p:sp>
        <p:nvSpPr>
          <p:cNvPr id="21" name="圆角矩形 20"/>
          <p:cNvSpPr/>
          <p:nvPr/>
        </p:nvSpPr>
        <p:spPr>
          <a:xfrm rot="19800000">
            <a:off x="363383" y="3920176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b="1" dirty="0">
                <a:latin typeface="+mj-lt"/>
                <a:ea typeface="楷体" panose="02010609060101010101" pitchFamily="49" charset="-122"/>
              </a:rPr>
              <a:t>20</a:t>
            </a:r>
            <a:r>
              <a:rPr lang="tr-TR" altLang="zh-CN" sz="3375" b="1" dirty="0">
                <a:latin typeface="+mj-lt"/>
                <a:ea typeface="楷体" panose="02010609060101010101" pitchFamily="49" charset="-122"/>
              </a:rPr>
              <a:t>05</a:t>
            </a:r>
            <a:endParaRPr lang="zh-CN" altLang="en-US" sz="3375" b="1" dirty="0">
              <a:latin typeface="+mj-lt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606648" y="4369825"/>
            <a:ext cx="1997587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3375" b="1" dirty="0" err="1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Confirm</a:t>
            </a:r>
            <a:endParaRPr lang="zh-CN" altLang="en-US" sz="3375" b="1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469450" y="770245"/>
            <a:ext cx="4631933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69450" y="2594452"/>
            <a:ext cx="4631933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组合 47"/>
          <p:cNvGrpSpPr/>
          <p:nvPr/>
        </p:nvGrpSpPr>
        <p:grpSpPr>
          <a:xfrm>
            <a:off x="4329684" y="2805262"/>
            <a:ext cx="618056" cy="618056"/>
            <a:chOff x="1578661" y="2811027"/>
            <a:chExt cx="1896763" cy="1896763"/>
          </a:xfrm>
          <a:solidFill>
            <a:srgbClr val="584849"/>
          </a:solidFill>
        </p:grpSpPr>
        <p:sp>
          <p:nvSpPr>
            <p:cNvPr id="39" name="饼形 38"/>
            <p:cNvSpPr/>
            <p:nvPr/>
          </p:nvSpPr>
          <p:spPr>
            <a:xfrm>
              <a:off x="1770174" y="2979422"/>
              <a:ext cx="1393514" cy="1393514"/>
            </a:xfrm>
            <a:prstGeom prst="pie">
              <a:avLst>
                <a:gd name="adj1" fmla="val 13529219"/>
                <a:gd name="adj2" fmla="val 16200000"/>
              </a:avLst>
            </a:prstGeom>
            <a:grpFill/>
            <a:ln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40" name="饼形 39"/>
            <p:cNvSpPr/>
            <p:nvPr/>
          </p:nvSpPr>
          <p:spPr>
            <a:xfrm rot="18900000">
              <a:off x="1750521" y="3041878"/>
              <a:ext cx="1393514" cy="1393514"/>
            </a:xfrm>
            <a:prstGeom prst="pie">
              <a:avLst>
                <a:gd name="adj1" fmla="val 13529219"/>
                <a:gd name="adj2" fmla="val 16200000"/>
              </a:avLst>
            </a:prstGeom>
            <a:grpFill/>
            <a:ln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 rot="16200000">
              <a:off x="1722038" y="3102518"/>
              <a:ext cx="1450489" cy="1455976"/>
              <a:chOff x="1393073" y="3824475"/>
              <a:chExt cx="1450489" cy="1455976"/>
            </a:xfrm>
            <a:grpFill/>
          </p:grpSpPr>
          <p:sp>
            <p:nvSpPr>
              <p:cNvPr id="41" name="饼形 40"/>
              <p:cNvSpPr/>
              <p:nvPr/>
            </p:nvSpPr>
            <p:spPr>
              <a:xfrm>
                <a:off x="1450048" y="3824475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42" name="饼形 41"/>
              <p:cNvSpPr/>
              <p:nvPr/>
            </p:nvSpPr>
            <p:spPr>
              <a:xfrm rot="18900000">
                <a:off x="1393073" y="3886937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lt"/>
                </a:endParaRP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 rot="10800000">
              <a:off x="1845705" y="3111850"/>
              <a:ext cx="1469150" cy="1437313"/>
              <a:chOff x="1355751" y="3843135"/>
              <a:chExt cx="1469150" cy="1437313"/>
            </a:xfrm>
            <a:grpFill/>
          </p:grpSpPr>
          <p:sp>
            <p:nvSpPr>
              <p:cNvPr id="45" name="饼形 44"/>
              <p:cNvSpPr/>
              <p:nvPr/>
            </p:nvSpPr>
            <p:spPr>
              <a:xfrm>
                <a:off x="1431387" y="3843135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46" name="饼形 45"/>
              <p:cNvSpPr/>
              <p:nvPr/>
            </p:nvSpPr>
            <p:spPr>
              <a:xfrm rot="18900000">
                <a:off x="1355751" y="3886934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lt"/>
                </a:endParaRPr>
              </a:p>
            </p:txBody>
          </p:sp>
        </p:grpSp>
        <p:sp>
          <p:nvSpPr>
            <p:cNvPr id="47" name="弧形 46"/>
            <p:cNvSpPr/>
            <p:nvPr/>
          </p:nvSpPr>
          <p:spPr>
            <a:xfrm>
              <a:off x="1578661" y="2811027"/>
              <a:ext cx="1896763" cy="1896763"/>
            </a:xfrm>
            <a:prstGeom prst="arc">
              <a:avLst>
                <a:gd name="adj1" fmla="val 21078420"/>
                <a:gd name="adj2" fmla="val 15691551"/>
              </a:avLst>
            </a:prstGeom>
            <a:noFill/>
            <a:ln>
              <a:solidFill>
                <a:srgbClr val="58484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4446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7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182 -0.00186 L -0.23711 -0.02431 C -0.28724 -0.03241 -0.34596 0.00046 -0.39844 0.06041 C -0.45781 0.1287 -0.49596 0.20879 -0.51276 0.29398 L -0.59583 0.68472 " pathEditMode="relative" rAng="19620000" ptsTypes="AAAAA">
                                      <p:cBhvr>
                                        <p:cTn id="22" dur="3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92" y="20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5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05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40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65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179565" y="-816846"/>
            <a:ext cx="5666590" cy="4613935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1800000">
            <a:off x="8368899" y="3425918"/>
            <a:ext cx="5666590" cy="4613935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 rot="811452">
            <a:off x="4358173" y="2414237"/>
            <a:ext cx="5666590" cy="4613935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706637" y="1381282"/>
            <a:ext cx="4953188" cy="52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9" dirty="0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 We press play on your digital story</a:t>
            </a:r>
            <a:endParaRPr lang="zh-CN" altLang="en-US" sz="2109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059422" y="2773486"/>
            <a:ext cx="2080760" cy="354252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1059422" y="3124047"/>
            <a:ext cx="2056856" cy="354251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135958" y="3124046"/>
            <a:ext cx="552115" cy="0"/>
          </a:xfrm>
          <a:prstGeom prst="line">
            <a:avLst/>
          </a:prstGeom>
          <a:ln>
            <a:solidFill>
              <a:srgbClr val="5848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2981848" y="3052172"/>
            <a:ext cx="154110" cy="154110"/>
          </a:xfrm>
          <a:prstGeom prst="ellipse">
            <a:avLst/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  <p:sp>
        <p:nvSpPr>
          <p:cNvPr id="23" name="心形 22"/>
          <p:cNvSpPr/>
          <p:nvPr/>
        </p:nvSpPr>
        <p:spPr>
          <a:xfrm flipH="1">
            <a:off x="3688074" y="3052173"/>
            <a:ext cx="160581" cy="160581"/>
          </a:xfrm>
          <a:prstGeom prst="heart">
            <a:avLst/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706637" y="4300664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b="1" dirty="0">
                <a:latin typeface="+mj-lt"/>
                <a:ea typeface="楷体" panose="02010609060101010101" pitchFamily="49" charset="-122"/>
              </a:rPr>
              <a:t>20</a:t>
            </a:r>
            <a:r>
              <a:rPr lang="tr-TR" altLang="zh-CN" sz="3375" b="1" dirty="0">
                <a:latin typeface="+mj-lt"/>
                <a:ea typeface="楷体" panose="02010609060101010101" pitchFamily="49" charset="-122"/>
              </a:rPr>
              <a:t>06</a:t>
            </a:r>
            <a:endParaRPr lang="zh-CN" altLang="en-US" sz="3375" b="1" dirty="0">
              <a:latin typeface="+mj-lt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94807" y="5106832"/>
            <a:ext cx="3418043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3375" b="1" dirty="0" err="1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Convince</a:t>
            </a:r>
            <a:endParaRPr lang="zh-CN" altLang="en-US" sz="3375" b="1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4045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7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7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7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67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2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82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7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2" grpId="0" animBg="1"/>
      <p:bldP spid="23" grpId="0" animBg="1"/>
      <p:bldP spid="26" grpId="0" animBg="1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20755608">
            <a:off x="7198977" y="-465583"/>
            <a:ext cx="4417140" cy="3596589"/>
            <a:chOff x="1059543" y="1465943"/>
            <a:chExt cx="3294743" cy="2682695"/>
          </a:xfrm>
        </p:grpSpPr>
        <p:sp>
          <p:nvSpPr>
            <p:cNvPr id="3" name="矩形 2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 rot="19989202">
            <a:off x="5469885" y="1928451"/>
            <a:ext cx="5474645" cy="4457645"/>
            <a:chOff x="1059543" y="1465943"/>
            <a:chExt cx="3294743" cy="2682695"/>
          </a:xfrm>
        </p:grpSpPr>
        <p:sp>
          <p:nvSpPr>
            <p:cNvPr id="6" name="矩形 5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 rot="2305030">
            <a:off x="8018541" y="4113277"/>
            <a:ext cx="4689227" cy="3818132"/>
            <a:chOff x="1059543" y="1465943"/>
            <a:chExt cx="3294743" cy="2682695"/>
          </a:xfrm>
        </p:grpSpPr>
        <p:sp>
          <p:nvSpPr>
            <p:cNvPr id="12" name="矩形 11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1152445" y="4811203"/>
            <a:ext cx="4953188" cy="1476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We press play on your digital story. Using conceptual, digital design, we work with you to build</a:t>
            </a:r>
            <a:endParaRPr lang="zh-CN" altLang="en-US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5" name="圆角矩形 14"/>
          <p:cNvSpPr/>
          <p:nvPr/>
        </p:nvSpPr>
        <p:spPr>
          <a:xfrm rot="20700000">
            <a:off x="449921" y="2115997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tr-TR" altLang="zh-CN" sz="3375" b="1" dirty="0">
                <a:latin typeface="楷体" panose="02010609060101010101" pitchFamily="49" charset="-122"/>
                <a:ea typeface="楷体" panose="02010609060101010101" pitchFamily="49" charset="-122"/>
              </a:rPr>
              <a:t>07</a:t>
            </a:r>
            <a:endParaRPr lang="zh-CN" altLang="en-US" sz="337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 rot="20700000">
            <a:off x="2054230" y="1665181"/>
            <a:ext cx="2678793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3375" b="1" dirty="0" err="1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Customer</a:t>
            </a:r>
            <a:endParaRPr lang="zh-CN" altLang="en-US" sz="3375" b="1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1236779" y="4391678"/>
            <a:ext cx="4124611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/>
          <p:cNvGrpSpPr/>
          <p:nvPr/>
        </p:nvGrpSpPr>
        <p:grpSpPr>
          <a:xfrm rot="20135992">
            <a:off x="4149212" y="3499560"/>
            <a:ext cx="630947" cy="775103"/>
            <a:chOff x="4683967" y="-526751"/>
            <a:chExt cx="4665306" cy="5731220"/>
          </a:xfrm>
        </p:grpSpPr>
        <p:sp>
          <p:nvSpPr>
            <p:cNvPr id="22" name="任意多边形 21"/>
            <p:cNvSpPr/>
            <p:nvPr/>
          </p:nvSpPr>
          <p:spPr>
            <a:xfrm>
              <a:off x="6284168" y="1940767"/>
              <a:ext cx="3065105" cy="3263702"/>
            </a:xfrm>
            <a:custGeom>
              <a:avLst/>
              <a:gdLst>
                <a:gd name="connsiteX0" fmla="*/ 713791 w 3065105"/>
                <a:gd name="connsiteY0" fmla="*/ 1866123 h 3263702"/>
                <a:gd name="connsiteX1" fmla="*/ 975048 w 3065105"/>
                <a:gd name="connsiteY1" fmla="*/ 1511560 h 3263702"/>
                <a:gd name="connsiteX2" fmla="*/ 1142999 w 3065105"/>
                <a:gd name="connsiteY2" fmla="*/ 1119674 h 3263702"/>
                <a:gd name="connsiteX3" fmla="*/ 1292289 w 3065105"/>
                <a:gd name="connsiteY3" fmla="*/ 671804 h 3263702"/>
                <a:gd name="connsiteX4" fmla="*/ 1329612 w 3065105"/>
                <a:gd name="connsiteY4" fmla="*/ 354564 h 3263702"/>
                <a:gd name="connsiteX5" fmla="*/ 1254967 w 3065105"/>
                <a:gd name="connsiteY5" fmla="*/ 242596 h 3263702"/>
                <a:gd name="connsiteX6" fmla="*/ 1198983 w 3065105"/>
                <a:gd name="connsiteY6" fmla="*/ 186613 h 3263702"/>
                <a:gd name="connsiteX7" fmla="*/ 993710 w 3065105"/>
                <a:gd name="connsiteY7" fmla="*/ 149290 h 3263702"/>
                <a:gd name="connsiteX8" fmla="*/ 732452 w 3065105"/>
                <a:gd name="connsiteY8" fmla="*/ 298580 h 3263702"/>
                <a:gd name="connsiteX9" fmla="*/ 452534 w 3065105"/>
                <a:gd name="connsiteY9" fmla="*/ 615821 h 3263702"/>
                <a:gd name="connsiteX10" fmla="*/ 228599 w 3065105"/>
                <a:gd name="connsiteY10" fmla="*/ 1082351 h 3263702"/>
                <a:gd name="connsiteX11" fmla="*/ 41987 w 3065105"/>
                <a:gd name="connsiteY11" fmla="*/ 1847462 h 3263702"/>
                <a:gd name="connsiteX12" fmla="*/ 4665 w 3065105"/>
                <a:gd name="connsiteY12" fmla="*/ 2313992 h 3263702"/>
                <a:gd name="connsiteX13" fmla="*/ 116632 w 3065105"/>
                <a:gd name="connsiteY13" fmla="*/ 2724539 h 3263702"/>
                <a:gd name="connsiteX14" fmla="*/ 247261 w 3065105"/>
                <a:gd name="connsiteY14" fmla="*/ 2985796 h 3263702"/>
                <a:gd name="connsiteX15" fmla="*/ 471195 w 3065105"/>
                <a:gd name="connsiteY15" fmla="*/ 3153747 h 3263702"/>
                <a:gd name="connsiteX16" fmla="*/ 751114 w 3065105"/>
                <a:gd name="connsiteY16" fmla="*/ 3247053 h 3263702"/>
                <a:gd name="connsiteX17" fmla="*/ 1012371 w 3065105"/>
                <a:gd name="connsiteY17" fmla="*/ 3247053 h 3263702"/>
                <a:gd name="connsiteX18" fmla="*/ 1404256 w 3065105"/>
                <a:gd name="connsiteY18" fmla="*/ 3079102 h 3263702"/>
                <a:gd name="connsiteX19" fmla="*/ 1646852 w 3065105"/>
                <a:gd name="connsiteY19" fmla="*/ 2836506 h 3263702"/>
                <a:gd name="connsiteX20" fmla="*/ 2001416 w 3065105"/>
                <a:gd name="connsiteY20" fmla="*/ 2388637 h 3263702"/>
                <a:gd name="connsiteX21" fmla="*/ 2411963 w 3065105"/>
                <a:gd name="connsiteY21" fmla="*/ 1698172 h 3263702"/>
                <a:gd name="connsiteX22" fmla="*/ 2766526 w 3065105"/>
                <a:gd name="connsiteY22" fmla="*/ 970384 h 3263702"/>
                <a:gd name="connsiteX23" fmla="*/ 2971799 w 3065105"/>
                <a:gd name="connsiteY23" fmla="*/ 391886 h 3263702"/>
                <a:gd name="connsiteX24" fmla="*/ 3065105 w 3065105"/>
                <a:gd name="connsiteY24" fmla="*/ 0 h 3263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65105" h="3263702">
                  <a:moveTo>
                    <a:pt x="713791" y="1866123"/>
                  </a:moveTo>
                  <a:cubicBezTo>
                    <a:pt x="808652" y="1751045"/>
                    <a:pt x="903513" y="1635968"/>
                    <a:pt x="975048" y="1511560"/>
                  </a:cubicBezTo>
                  <a:cubicBezTo>
                    <a:pt x="1046583" y="1387152"/>
                    <a:pt x="1090126" y="1259633"/>
                    <a:pt x="1142999" y="1119674"/>
                  </a:cubicBezTo>
                  <a:cubicBezTo>
                    <a:pt x="1195872" y="979715"/>
                    <a:pt x="1261187" y="799322"/>
                    <a:pt x="1292289" y="671804"/>
                  </a:cubicBezTo>
                  <a:cubicBezTo>
                    <a:pt x="1323391" y="544286"/>
                    <a:pt x="1335832" y="426099"/>
                    <a:pt x="1329612" y="354564"/>
                  </a:cubicBezTo>
                  <a:cubicBezTo>
                    <a:pt x="1323392" y="283029"/>
                    <a:pt x="1276738" y="270588"/>
                    <a:pt x="1254967" y="242596"/>
                  </a:cubicBezTo>
                  <a:cubicBezTo>
                    <a:pt x="1233196" y="214604"/>
                    <a:pt x="1242526" y="202164"/>
                    <a:pt x="1198983" y="186613"/>
                  </a:cubicBezTo>
                  <a:cubicBezTo>
                    <a:pt x="1155440" y="171062"/>
                    <a:pt x="1071465" y="130629"/>
                    <a:pt x="993710" y="149290"/>
                  </a:cubicBezTo>
                  <a:cubicBezTo>
                    <a:pt x="915955" y="167951"/>
                    <a:pt x="822648" y="220825"/>
                    <a:pt x="732452" y="298580"/>
                  </a:cubicBezTo>
                  <a:cubicBezTo>
                    <a:pt x="642256" y="376335"/>
                    <a:pt x="536509" y="485192"/>
                    <a:pt x="452534" y="615821"/>
                  </a:cubicBezTo>
                  <a:cubicBezTo>
                    <a:pt x="368558" y="746449"/>
                    <a:pt x="297023" y="877078"/>
                    <a:pt x="228599" y="1082351"/>
                  </a:cubicBezTo>
                  <a:cubicBezTo>
                    <a:pt x="160175" y="1287624"/>
                    <a:pt x="79309" y="1642189"/>
                    <a:pt x="41987" y="1847462"/>
                  </a:cubicBezTo>
                  <a:cubicBezTo>
                    <a:pt x="4665" y="2052735"/>
                    <a:pt x="-7776" y="2167813"/>
                    <a:pt x="4665" y="2313992"/>
                  </a:cubicBezTo>
                  <a:cubicBezTo>
                    <a:pt x="17106" y="2460171"/>
                    <a:pt x="76199" y="2612572"/>
                    <a:pt x="116632" y="2724539"/>
                  </a:cubicBezTo>
                  <a:cubicBezTo>
                    <a:pt x="157065" y="2836506"/>
                    <a:pt x="188167" y="2914261"/>
                    <a:pt x="247261" y="2985796"/>
                  </a:cubicBezTo>
                  <a:cubicBezTo>
                    <a:pt x="306355" y="3057331"/>
                    <a:pt x="387220" y="3110204"/>
                    <a:pt x="471195" y="3153747"/>
                  </a:cubicBezTo>
                  <a:cubicBezTo>
                    <a:pt x="555170" y="3197290"/>
                    <a:pt x="660918" y="3231502"/>
                    <a:pt x="751114" y="3247053"/>
                  </a:cubicBezTo>
                  <a:cubicBezTo>
                    <a:pt x="841310" y="3262604"/>
                    <a:pt x="903514" y="3275045"/>
                    <a:pt x="1012371" y="3247053"/>
                  </a:cubicBezTo>
                  <a:cubicBezTo>
                    <a:pt x="1121228" y="3219061"/>
                    <a:pt x="1298509" y="3147527"/>
                    <a:pt x="1404256" y="3079102"/>
                  </a:cubicBezTo>
                  <a:cubicBezTo>
                    <a:pt x="1510003" y="3010677"/>
                    <a:pt x="1547325" y="2951583"/>
                    <a:pt x="1646852" y="2836506"/>
                  </a:cubicBezTo>
                  <a:cubicBezTo>
                    <a:pt x="1746379" y="2721429"/>
                    <a:pt x="1873898" y="2578359"/>
                    <a:pt x="2001416" y="2388637"/>
                  </a:cubicBezTo>
                  <a:cubicBezTo>
                    <a:pt x="2128934" y="2198915"/>
                    <a:pt x="2284445" y="1934548"/>
                    <a:pt x="2411963" y="1698172"/>
                  </a:cubicBezTo>
                  <a:cubicBezTo>
                    <a:pt x="2539481" y="1461796"/>
                    <a:pt x="2673220" y="1188098"/>
                    <a:pt x="2766526" y="970384"/>
                  </a:cubicBezTo>
                  <a:cubicBezTo>
                    <a:pt x="2859832" y="752670"/>
                    <a:pt x="2922036" y="553617"/>
                    <a:pt x="2971799" y="391886"/>
                  </a:cubicBezTo>
                  <a:cubicBezTo>
                    <a:pt x="3021562" y="230155"/>
                    <a:pt x="3043333" y="115077"/>
                    <a:pt x="3065105" y="0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4683967" y="1978090"/>
              <a:ext cx="1244598" cy="1791456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 rot="272178">
              <a:off x="5098695" y="749871"/>
              <a:ext cx="1244598" cy="1791456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 rot="923986">
              <a:off x="5817906" y="-277203"/>
              <a:ext cx="1221583" cy="1954707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 rot="2001743">
              <a:off x="6917010" y="-526751"/>
              <a:ext cx="1221583" cy="1954707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31272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7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6.25E-7 1.11111E-6 L -0.03984 -0.41412 C -0.04648 -0.50301 -0.07734 -0.59815 -0.12227 -0.67546 C -0.17357 -0.76343 -0.22617 -0.81158 -0.27643 -0.8206 L -0.51068 -0.87593 " pathEditMode="relative" rAng="2640000" ptsTypes="AAAAA">
                                      <p:cBhvr>
                                        <p:cTn id="20" dur="3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84" y="-55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35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3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38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3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 rot="18275441">
            <a:off x="5096961" y="3823829"/>
            <a:ext cx="4689227" cy="3818132"/>
            <a:chOff x="1059543" y="1465943"/>
            <a:chExt cx="3294743" cy="2682695"/>
          </a:xfrm>
        </p:grpSpPr>
        <p:sp>
          <p:nvSpPr>
            <p:cNvPr id="18" name="矩形 1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21231735">
            <a:off x="6032918" y="-1354910"/>
            <a:ext cx="4970691" cy="4047310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 rot="2153113">
            <a:off x="7936952" y="1966970"/>
            <a:ext cx="4689227" cy="3818132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469451" y="954998"/>
            <a:ext cx="4953188" cy="1502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9" dirty="0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Moving from creative ideas to solid strategy and execution, we help your target market resonate fully</a:t>
            </a:r>
            <a:endParaRPr lang="zh-CN" altLang="en-US" sz="2109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  <p:sp>
        <p:nvSpPr>
          <p:cNvPr id="21" name="圆角矩形 20"/>
          <p:cNvSpPr/>
          <p:nvPr/>
        </p:nvSpPr>
        <p:spPr>
          <a:xfrm rot="19800000">
            <a:off x="363383" y="3920176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b="1" dirty="0">
                <a:latin typeface="+mj-lt"/>
                <a:ea typeface="楷体" panose="02010609060101010101" pitchFamily="49" charset="-122"/>
              </a:rPr>
              <a:t>20</a:t>
            </a:r>
            <a:r>
              <a:rPr lang="tr-TR" altLang="zh-CN" sz="3375" b="1" dirty="0">
                <a:latin typeface="+mj-lt"/>
                <a:ea typeface="楷体" panose="02010609060101010101" pitchFamily="49" charset="-122"/>
              </a:rPr>
              <a:t>08</a:t>
            </a:r>
            <a:endParaRPr lang="zh-CN" altLang="en-US" sz="3375" b="1" dirty="0">
              <a:latin typeface="+mj-lt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606648" y="4369825"/>
            <a:ext cx="1997587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3375" b="1" dirty="0" err="1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Date</a:t>
            </a:r>
            <a:endParaRPr lang="zh-CN" altLang="en-US" sz="3375" b="1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469450" y="770245"/>
            <a:ext cx="4631933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69450" y="2594452"/>
            <a:ext cx="4631933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组合 47"/>
          <p:cNvGrpSpPr/>
          <p:nvPr/>
        </p:nvGrpSpPr>
        <p:grpSpPr>
          <a:xfrm>
            <a:off x="4329684" y="2805262"/>
            <a:ext cx="618056" cy="618056"/>
            <a:chOff x="1578661" y="2811027"/>
            <a:chExt cx="1896763" cy="1896763"/>
          </a:xfrm>
          <a:solidFill>
            <a:srgbClr val="584849"/>
          </a:solidFill>
        </p:grpSpPr>
        <p:sp>
          <p:nvSpPr>
            <p:cNvPr id="39" name="饼形 38"/>
            <p:cNvSpPr/>
            <p:nvPr/>
          </p:nvSpPr>
          <p:spPr>
            <a:xfrm>
              <a:off x="1770174" y="2979422"/>
              <a:ext cx="1393514" cy="1393514"/>
            </a:xfrm>
            <a:prstGeom prst="pie">
              <a:avLst>
                <a:gd name="adj1" fmla="val 13529219"/>
                <a:gd name="adj2" fmla="val 16200000"/>
              </a:avLst>
            </a:prstGeom>
            <a:grpFill/>
            <a:ln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40" name="饼形 39"/>
            <p:cNvSpPr/>
            <p:nvPr/>
          </p:nvSpPr>
          <p:spPr>
            <a:xfrm rot="18900000">
              <a:off x="1750521" y="3041878"/>
              <a:ext cx="1393514" cy="1393514"/>
            </a:xfrm>
            <a:prstGeom prst="pie">
              <a:avLst>
                <a:gd name="adj1" fmla="val 13529219"/>
                <a:gd name="adj2" fmla="val 16200000"/>
              </a:avLst>
            </a:prstGeom>
            <a:grpFill/>
            <a:ln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 rot="16200000">
              <a:off x="1722038" y="3102518"/>
              <a:ext cx="1450489" cy="1455976"/>
              <a:chOff x="1393073" y="3824475"/>
              <a:chExt cx="1450489" cy="1455976"/>
            </a:xfrm>
            <a:grpFill/>
          </p:grpSpPr>
          <p:sp>
            <p:nvSpPr>
              <p:cNvPr id="41" name="饼形 40"/>
              <p:cNvSpPr/>
              <p:nvPr/>
            </p:nvSpPr>
            <p:spPr>
              <a:xfrm>
                <a:off x="1450048" y="3824475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42" name="饼形 41"/>
              <p:cNvSpPr/>
              <p:nvPr/>
            </p:nvSpPr>
            <p:spPr>
              <a:xfrm rot="18900000">
                <a:off x="1393073" y="3886937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lt"/>
                </a:endParaRP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 rot="10800000">
              <a:off x="1845705" y="3111850"/>
              <a:ext cx="1469150" cy="1437313"/>
              <a:chOff x="1355751" y="3843135"/>
              <a:chExt cx="1469150" cy="1437313"/>
            </a:xfrm>
            <a:grpFill/>
          </p:grpSpPr>
          <p:sp>
            <p:nvSpPr>
              <p:cNvPr id="45" name="饼形 44"/>
              <p:cNvSpPr/>
              <p:nvPr/>
            </p:nvSpPr>
            <p:spPr>
              <a:xfrm>
                <a:off x="1431387" y="3843135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46" name="饼形 45"/>
              <p:cNvSpPr/>
              <p:nvPr/>
            </p:nvSpPr>
            <p:spPr>
              <a:xfrm rot="18900000">
                <a:off x="1355751" y="3886934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lt"/>
                </a:endParaRPr>
              </a:p>
            </p:txBody>
          </p:sp>
        </p:grpSp>
        <p:sp>
          <p:nvSpPr>
            <p:cNvPr id="47" name="弧形 46"/>
            <p:cNvSpPr/>
            <p:nvPr/>
          </p:nvSpPr>
          <p:spPr>
            <a:xfrm>
              <a:off x="1578661" y="2811027"/>
              <a:ext cx="1896763" cy="1896763"/>
            </a:xfrm>
            <a:prstGeom prst="arc">
              <a:avLst>
                <a:gd name="adj1" fmla="val 21078420"/>
                <a:gd name="adj2" fmla="val 15691551"/>
              </a:avLst>
            </a:prstGeom>
            <a:noFill/>
            <a:ln>
              <a:solidFill>
                <a:srgbClr val="58484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4087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7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182 -0.00162 L -0.23724 -0.02431 C -0.28737 -0.03241 -0.34596 0.00069 -0.39844 0.06065 C -0.45781 0.12893 -0.49609 0.20903 -0.51276 0.29421 L -0.59583 0.68495 " pathEditMode="relative" rAng="19620000" ptsTypes="AAAAA">
                                      <p:cBhvr>
                                        <p:cTn id="22" dur="3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92" y="20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25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425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2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7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61568" y="519981"/>
            <a:ext cx="4171663" cy="903551"/>
          </a:xfrm>
          <a:prstGeom prst="rect">
            <a:avLst/>
          </a:prstGeom>
          <a:noFill/>
        </p:spPr>
        <p:txBody>
          <a:bodyPr wrap="square" lIns="80363" tIns="40181" rIns="80363" bIns="40181" rtlCol="0">
            <a:spAutoFit/>
          </a:bodyPr>
          <a:lstStyle/>
          <a:p>
            <a:r>
              <a:rPr lang="tr-TR" sz="5344" b="1" dirty="0">
                <a:solidFill>
                  <a:schemeClr val="accent2"/>
                </a:solidFill>
                <a:latin typeface="+mj-lt"/>
                <a:ea typeface="微软雅黑" panose="020B0503020204020204" pitchFamily="34" charset="-122"/>
                <a:cs typeface="+mn-ea"/>
                <a:sym typeface="+mn-lt"/>
              </a:rPr>
              <a:t>CONTENTS</a:t>
            </a:r>
            <a:endParaRPr lang="en-US" sz="5344" b="1" dirty="0">
              <a:solidFill>
                <a:schemeClr val="accent2"/>
              </a:solidFill>
              <a:latin typeface="+mj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5" name="Straight Connector 22"/>
          <p:cNvCxnSpPr/>
          <p:nvPr/>
        </p:nvCxnSpPr>
        <p:spPr>
          <a:xfrm>
            <a:off x="714550" y="1412602"/>
            <a:ext cx="2879666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3"/>
          <p:cNvCxnSpPr/>
          <p:nvPr/>
        </p:nvCxnSpPr>
        <p:spPr>
          <a:xfrm>
            <a:off x="1507156" y="1423424"/>
            <a:ext cx="0" cy="1775105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55"/>
          <p:cNvCxnSpPr/>
          <p:nvPr/>
        </p:nvCxnSpPr>
        <p:spPr>
          <a:xfrm flipV="1">
            <a:off x="1507154" y="2692455"/>
            <a:ext cx="1975586" cy="51393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7"/>
          <p:cNvCxnSpPr/>
          <p:nvPr/>
        </p:nvCxnSpPr>
        <p:spPr>
          <a:xfrm>
            <a:off x="3918039" y="3351396"/>
            <a:ext cx="0" cy="346457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58"/>
          <p:cNvCxnSpPr/>
          <p:nvPr/>
        </p:nvCxnSpPr>
        <p:spPr>
          <a:xfrm flipV="1">
            <a:off x="3918037" y="3191779"/>
            <a:ext cx="1975586" cy="51393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60"/>
          <p:cNvCxnSpPr/>
          <p:nvPr/>
        </p:nvCxnSpPr>
        <p:spPr>
          <a:xfrm>
            <a:off x="6280825" y="3850719"/>
            <a:ext cx="0" cy="346457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61"/>
          <p:cNvCxnSpPr/>
          <p:nvPr/>
        </p:nvCxnSpPr>
        <p:spPr>
          <a:xfrm flipV="1">
            <a:off x="6280825" y="3691101"/>
            <a:ext cx="1975586" cy="51393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63"/>
          <p:cNvCxnSpPr/>
          <p:nvPr/>
        </p:nvCxnSpPr>
        <p:spPr>
          <a:xfrm>
            <a:off x="8706320" y="4350042"/>
            <a:ext cx="0" cy="346457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4"/>
          <p:cNvCxnSpPr/>
          <p:nvPr/>
        </p:nvCxnSpPr>
        <p:spPr>
          <a:xfrm flipV="1">
            <a:off x="8706320" y="4190425"/>
            <a:ext cx="1975586" cy="51393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2924800" y="1878255"/>
            <a:ext cx="1522011" cy="152200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69">
                <a:solidFill>
                  <a:schemeClr val="tx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69"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17" name="TextBox 34"/>
          <p:cNvSpPr txBox="1"/>
          <p:nvPr/>
        </p:nvSpPr>
        <p:spPr>
          <a:xfrm>
            <a:off x="2914721" y="2487783"/>
            <a:ext cx="157551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tr-TR" altLang="zh-CN" sz="2400" b="1" dirty="0" err="1">
                <a:solidFill>
                  <a:schemeClr val="accent1"/>
                </a:solidFill>
                <a:latin typeface="+mj-lt"/>
                <a:ea typeface="微软雅黑" panose="020B0503020204020204" pitchFamily="34" charset="-122"/>
                <a:cs typeface="+mn-ea"/>
                <a:sym typeface="+mn-lt"/>
              </a:rPr>
              <a:t>Authorize</a:t>
            </a:r>
            <a:endParaRPr lang="zh-CN" altLang="en-US" sz="2400" b="1" dirty="0">
              <a:solidFill>
                <a:schemeClr val="accent1"/>
              </a:solidFill>
              <a:latin typeface="+mj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528527" y="2421587"/>
            <a:ext cx="1500108" cy="150010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69">
                <a:solidFill>
                  <a:schemeClr val="tx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69"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21" name="TextBox 40"/>
          <p:cNvSpPr txBox="1"/>
          <p:nvPr/>
        </p:nvSpPr>
        <p:spPr>
          <a:xfrm>
            <a:off x="5505134" y="3020164"/>
            <a:ext cx="157551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tr-TR" altLang="zh-CN" sz="2400" b="1" dirty="0">
                <a:solidFill>
                  <a:schemeClr val="accent1"/>
                </a:solidFill>
                <a:latin typeface="+mj-lt"/>
                <a:ea typeface="微软雅黑" panose="020B0503020204020204" pitchFamily="34" charset="-122"/>
                <a:cs typeface="+mn-ea"/>
                <a:sym typeface="+mn-lt"/>
              </a:rPr>
              <a:t>Bill</a:t>
            </a:r>
            <a:endParaRPr lang="zh-CN" altLang="en-US" sz="2400" b="1" dirty="0">
              <a:solidFill>
                <a:schemeClr val="accent1"/>
              </a:solidFill>
              <a:latin typeface="+mj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919423" y="2984888"/>
            <a:ext cx="1500108" cy="150010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" name="同心圆 2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69">
                <a:solidFill>
                  <a:schemeClr val="tx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69"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25" name="TextBox 44"/>
          <p:cNvSpPr txBox="1"/>
          <p:nvPr/>
        </p:nvSpPr>
        <p:spPr>
          <a:xfrm>
            <a:off x="7891740" y="3577255"/>
            <a:ext cx="157551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tr-TR" altLang="zh-CN" sz="2400" b="1" dirty="0" err="1">
                <a:solidFill>
                  <a:schemeClr val="accent1"/>
                </a:solidFill>
                <a:latin typeface="+mj-lt"/>
                <a:ea typeface="微软雅黑" panose="020B0503020204020204" pitchFamily="34" charset="-122"/>
                <a:cs typeface="+mn-ea"/>
                <a:sym typeface="+mn-lt"/>
              </a:rPr>
              <a:t>Brand</a:t>
            </a:r>
            <a:endParaRPr lang="zh-CN" altLang="en-US" sz="2400" b="1" dirty="0">
              <a:solidFill>
                <a:schemeClr val="accent1"/>
              </a:solidFill>
              <a:latin typeface="+mj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0379208" y="3469209"/>
            <a:ext cx="1500108" cy="150010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69">
                <a:solidFill>
                  <a:schemeClr val="tx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69"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29" name="TextBox 48"/>
          <p:cNvSpPr txBox="1"/>
          <p:nvPr/>
        </p:nvSpPr>
        <p:spPr>
          <a:xfrm>
            <a:off x="10378347" y="4056888"/>
            <a:ext cx="157551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tr-TR" altLang="zh-CN" sz="2400" b="1" dirty="0">
                <a:solidFill>
                  <a:schemeClr val="accent1"/>
                </a:solidFill>
                <a:latin typeface="+mj-lt"/>
                <a:ea typeface="微软雅黑" panose="020B0503020204020204" pitchFamily="34" charset="-122"/>
                <a:cs typeface="+mn-ea"/>
                <a:sym typeface="+mn-lt"/>
              </a:rPr>
              <a:t>Budget</a:t>
            </a:r>
            <a:endParaRPr lang="zh-CN" altLang="en-US" sz="2400" b="1" dirty="0">
              <a:solidFill>
                <a:schemeClr val="accent1"/>
              </a:solidFill>
              <a:latin typeface="+mj-lt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016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500"/>
                            </p:stCondLst>
                            <p:childTnLst>
                              <p:par>
                                <p:cTn id="9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000"/>
                            </p:stCondLst>
                            <p:childTnLst>
                              <p:par>
                                <p:cTn id="10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  <p:bldP spid="21" grpId="0"/>
      <p:bldP spid="25" grpId="0"/>
      <p:bldP spid="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099921" y="-770317"/>
            <a:ext cx="4689227" cy="3818132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 rot="433570">
            <a:off x="6363297" y="1295833"/>
            <a:ext cx="5941656" cy="4837903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21122865">
            <a:off x="7555108" y="4252321"/>
            <a:ext cx="3527080" cy="2871871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 rot="19800000">
            <a:off x="202232" y="655010"/>
            <a:ext cx="3462359" cy="2039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9" dirty="0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Simple &amp; Smooth, exactly how purchasing experiences should be. We align with your </a:t>
            </a:r>
            <a:endParaRPr lang="zh-CN" altLang="en-US" sz="2109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077873" y="4987294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b="1" dirty="0">
                <a:latin typeface="+mj-lt"/>
                <a:ea typeface="楷体" panose="02010609060101010101" pitchFamily="49" charset="-122"/>
              </a:rPr>
              <a:t>20</a:t>
            </a:r>
            <a:r>
              <a:rPr lang="tr-TR" altLang="zh-CN" sz="3375" b="1" dirty="0">
                <a:latin typeface="+mj-lt"/>
                <a:ea typeface="楷体" panose="02010609060101010101" pitchFamily="49" charset="-122"/>
              </a:rPr>
              <a:t>08</a:t>
            </a:r>
            <a:endParaRPr lang="zh-CN" altLang="en-US" sz="3375" b="1" dirty="0">
              <a:latin typeface="+mj-lt"/>
              <a:ea typeface="楷体" panose="02010609060101010101" pitchFamily="49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711742" y="1934473"/>
            <a:ext cx="2794033" cy="1539526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189809" y="4212592"/>
            <a:ext cx="4631933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泪滴形 28"/>
          <p:cNvSpPr/>
          <p:nvPr/>
        </p:nvSpPr>
        <p:spPr>
          <a:xfrm rot="18900000">
            <a:off x="3790162" y="1821820"/>
            <a:ext cx="238905" cy="238905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  <p:sp>
        <p:nvSpPr>
          <p:cNvPr id="30" name="泪滴形 29"/>
          <p:cNvSpPr/>
          <p:nvPr/>
        </p:nvSpPr>
        <p:spPr>
          <a:xfrm rot="18900000">
            <a:off x="4147771" y="2226009"/>
            <a:ext cx="238905" cy="238905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740013" y="5141419"/>
            <a:ext cx="2530741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3375" b="1" dirty="0" err="1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Deadline</a:t>
            </a:r>
            <a:endParaRPr lang="zh-CN" altLang="en-US" sz="3375" b="1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8458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7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47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25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29" grpId="0" animBg="1"/>
      <p:bldP spid="30" grpId="0" animBg="1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grpSp>
        <p:nvGrpSpPr>
          <p:cNvPr id="10" name="组合 29"/>
          <p:cNvGrpSpPr/>
          <p:nvPr/>
        </p:nvGrpSpPr>
        <p:grpSpPr>
          <a:xfrm>
            <a:off x="4125119" y="1744117"/>
            <a:ext cx="3982600" cy="3322716"/>
            <a:chOff x="4637345" y="2071542"/>
            <a:chExt cx="3154105" cy="2631496"/>
          </a:xfrm>
        </p:grpSpPr>
        <p:sp>
          <p:nvSpPr>
            <p:cNvPr id="11" name="等腰三角形 30"/>
            <p:cNvSpPr/>
            <p:nvPr/>
          </p:nvSpPr>
          <p:spPr>
            <a:xfrm>
              <a:off x="4771552" y="2099678"/>
              <a:ext cx="3019898" cy="260336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2">
                <a:latin typeface="+mj-lt"/>
              </a:endParaRPr>
            </a:p>
          </p:txBody>
        </p:sp>
        <p:sp>
          <p:nvSpPr>
            <p:cNvPr id="12" name="等腰三角形 31"/>
            <p:cNvSpPr/>
            <p:nvPr/>
          </p:nvSpPr>
          <p:spPr>
            <a:xfrm>
              <a:off x="4637345" y="2071542"/>
              <a:ext cx="2929030" cy="2525026"/>
            </a:xfrm>
            <a:prstGeom prst="triangl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2">
                <a:latin typeface="+mj-lt"/>
              </a:endParaRPr>
            </a:p>
          </p:txBody>
        </p:sp>
      </p:grpSp>
      <p:grpSp>
        <p:nvGrpSpPr>
          <p:cNvPr id="13" name="组合 32"/>
          <p:cNvGrpSpPr/>
          <p:nvPr/>
        </p:nvGrpSpPr>
        <p:grpSpPr>
          <a:xfrm>
            <a:off x="4659527" y="2676536"/>
            <a:ext cx="2913781" cy="2151602"/>
            <a:chOff x="4714575" y="2822226"/>
            <a:chExt cx="2762848" cy="2040149"/>
          </a:xfrm>
        </p:grpSpPr>
        <p:sp>
          <p:nvSpPr>
            <p:cNvPr id="14" name="文本框 33"/>
            <p:cNvSpPr txBox="1"/>
            <p:nvPr/>
          </p:nvSpPr>
          <p:spPr>
            <a:xfrm>
              <a:off x="5624731" y="2822226"/>
              <a:ext cx="942536" cy="1254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altLang="zh-CN" sz="8000" dirty="0">
                  <a:solidFill>
                    <a:schemeClr val="bg1"/>
                  </a:solidFill>
                  <a:latin typeface="+mj-lt"/>
                  <a:ea typeface="AXIS Std L" panose="020B0400000000000000" pitchFamily="34" charset="-128"/>
                  <a:cs typeface="Arial" panose="020B0604020202020204" pitchFamily="34" charset="0"/>
                </a:rPr>
                <a:t>4</a:t>
              </a:r>
              <a:endParaRPr lang="zh-CN" altLang="en-US" sz="8000" dirty="0">
                <a:solidFill>
                  <a:schemeClr val="bg1"/>
                </a:solidFill>
                <a:latin typeface="+mj-lt"/>
                <a:ea typeface="AXIS Std L" panose="020B0400000000000000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15" name="文本框 34"/>
            <p:cNvSpPr txBox="1"/>
            <p:nvPr/>
          </p:nvSpPr>
          <p:spPr>
            <a:xfrm>
              <a:off x="4714575" y="3990400"/>
              <a:ext cx="2762848" cy="8719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tr-TR" altLang="zh-CN" sz="48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BUDGET</a:t>
              </a:r>
              <a:endParaRPr lang="en-GB" altLang="zh-CN" sz="48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415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 rot="18696541">
            <a:off x="4380392" y="-876008"/>
            <a:ext cx="4689227" cy="3818132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 rot="19868675">
            <a:off x="7433548" y="495474"/>
            <a:ext cx="4689227" cy="3818132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1042208">
            <a:off x="7840359" y="3661430"/>
            <a:ext cx="4689227" cy="3818132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 rot="19800000">
            <a:off x="84104" y="648785"/>
            <a:ext cx="3462359" cy="2039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9" dirty="0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Your audience relate and absorb information on different sensory levels. We know visual stories</a:t>
            </a:r>
            <a:endParaRPr lang="zh-CN" altLang="en-US" sz="2109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077873" y="4987294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b="1" dirty="0">
                <a:latin typeface="+mj-lt"/>
                <a:ea typeface="楷体" panose="02010609060101010101" pitchFamily="49" charset="-122"/>
              </a:rPr>
              <a:t>20</a:t>
            </a:r>
            <a:r>
              <a:rPr lang="tr-TR" altLang="zh-CN" sz="3375" b="1" dirty="0">
                <a:latin typeface="+mj-lt"/>
                <a:ea typeface="楷体" panose="02010609060101010101" pitchFamily="49" charset="-122"/>
              </a:rPr>
              <a:t>10</a:t>
            </a:r>
            <a:endParaRPr lang="zh-CN" altLang="en-US" sz="3375" b="1" dirty="0">
              <a:latin typeface="+mj-lt"/>
              <a:ea typeface="楷体" panose="02010609060101010101" pitchFamily="49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711742" y="1934473"/>
            <a:ext cx="2794033" cy="1539526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189809" y="4212592"/>
            <a:ext cx="4631933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泪滴形 28"/>
          <p:cNvSpPr/>
          <p:nvPr/>
        </p:nvSpPr>
        <p:spPr>
          <a:xfrm rot="18900000">
            <a:off x="3790162" y="1821820"/>
            <a:ext cx="238905" cy="238905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  <p:sp>
        <p:nvSpPr>
          <p:cNvPr id="30" name="泪滴形 29"/>
          <p:cNvSpPr/>
          <p:nvPr/>
        </p:nvSpPr>
        <p:spPr>
          <a:xfrm rot="18900000">
            <a:off x="4147771" y="2226009"/>
            <a:ext cx="238905" cy="238905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740014" y="5141419"/>
            <a:ext cx="1696142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3375" b="1" dirty="0" err="1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Decide</a:t>
            </a:r>
            <a:endParaRPr lang="zh-CN" altLang="en-US" sz="3375" b="1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513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65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415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66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89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29" grpId="0" animBg="1"/>
      <p:bldP spid="30" grpId="0" animBg="1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21122865">
            <a:off x="6469193" y="-985147"/>
            <a:ext cx="4689227" cy="3818132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376228">
            <a:off x="8535662" y="4041294"/>
            <a:ext cx="4689227" cy="3818132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 rot="20592172">
            <a:off x="5942257" y="2484091"/>
            <a:ext cx="4689227" cy="3818132"/>
            <a:chOff x="1059543" y="1465943"/>
            <a:chExt cx="3294743" cy="2682695"/>
          </a:xfrm>
        </p:grpSpPr>
        <p:sp>
          <p:nvSpPr>
            <p:cNvPr id="14" name="矩形 13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59929" y="884812"/>
            <a:ext cx="5167060" cy="2039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9" dirty="0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The user can demonstrate on a projector or computer, or print the presentation and make it into a film to be used in a wider field. </a:t>
            </a:r>
            <a:endParaRPr lang="zh-CN" altLang="en-US" sz="2109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578636" y="1002261"/>
            <a:ext cx="0" cy="1805428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4946425" y="2424626"/>
            <a:ext cx="343545" cy="343336"/>
          </a:xfrm>
          <a:prstGeom prst="ellipse">
            <a:avLst/>
          </a:prstGeom>
          <a:noFill/>
          <a:ln w="38100">
            <a:solidFill>
              <a:srgbClr val="584849"/>
            </a:solidFill>
          </a:ln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161381" y="2532799"/>
            <a:ext cx="343545" cy="343336"/>
          </a:xfrm>
          <a:prstGeom prst="ellipse">
            <a:avLst/>
          </a:prstGeom>
          <a:noFill/>
          <a:ln w="38100">
            <a:solidFill>
              <a:srgbClr val="584849"/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518761" y="5177986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+mj-lt"/>
                <a:ea typeface="楷体" panose="02010609060101010101" pitchFamily="49" charset="-122"/>
              </a:rPr>
              <a:t>20</a:t>
            </a:r>
            <a:r>
              <a:rPr lang="tr-TR" altLang="zh-CN" sz="3375" dirty="0">
                <a:latin typeface="+mj-lt"/>
                <a:ea typeface="楷体" panose="02010609060101010101" pitchFamily="49" charset="-122"/>
              </a:rPr>
              <a:t>09</a:t>
            </a:r>
            <a:endParaRPr lang="zh-CN" altLang="en-US" sz="3375" dirty="0">
              <a:latin typeface="+mj-lt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13843" y="3972224"/>
            <a:ext cx="6249430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3375" b="1" dirty="0" err="1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Department</a:t>
            </a:r>
            <a:endParaRPr lang="tr-TR" altLang="zh-CN" sz="3375" b="1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  <a:p>
            <a:r>
              <a:rPr lang="tr-TR" altLang="zh-CN" sz="3375" b="1" dirty="0" err="1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Description</a:t>
            </a:r>
            <a:endParaRPr lang="zh-CN" altLang="en-US" sz="3375" b="1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1991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62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77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2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animBg="1"/>
      <p:bldP spid="21" grpId="0" animBg="1"/>
      <p:bldP spid="22" grpId="0" animBg="1"/>
      <p:bldP spid="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 rot="925626">
            <a:off x="4380392" y="-876008"/>
            <a:ext cx="4689227" cy="3818132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 rot="19868675">
            <a:off x="7433548" y="495474"/>
            <a:ext cx="4689227" cy="3818132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1042208">
            <a:off x="6455312" y="3390293"/>
            <a:ext cx="4689227" cy="3818132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 rot="19800000">
            <a:off x="134450" y="618485"/>
            <a:ext cx="3462359" cy="1989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9" dirty="0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The user can make a presentation on a projector or computer, or print out the</a:t>
            </a:r>
            <a:endParaRPr lang="zh-CN" altLang="en-US" sz="2109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077873" y="4987294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+mj-lt"/>
                <a:ea typeface="楷体" panose="02010609060101010101" pitchFamily="49" charset="-122"/>
              </a:rPr>
              <a:t>20</a:t>
            </a:r>
            <a:r>
              <a:rPr lang="tr-TR" altLang="zh-CN" sz="3375" dirty="0">
                <a:latin typeface="+mj-lt"/>
                <a:ea typeface="楷体" panose="02010609060101010101" pitchFamily="49" charset="-122"/>
              </a:rPr>
              <a:t>10</a:t>
            </a:r>
            <a:endParaRPr lang="zh-CN" altLang="en-US" sz="3375" dirty="0">
              <a:latin typeface="+mj-lt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806126" y="4769581"/>
            <a:ext cx="6249430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3375" b="1" dirty="0" err="1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Develop</a:t>
            </a:r>
            <a:endParaRPr lang="tr-TR" altLang="zh-CN" sz="3375" b="1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  <a:p>
            <a:r>
              <a:rPr lang="tr-TR" altLang="zh-CN" sz="3375" b="1" dirty="0" err="1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Difference</a:t>
            </a:r>
            <a:endParaRPr lang="zh-CN" altLang="en-US" sz="3375" b="1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711742" y="1934473"/>
            <a:ext cx="2794033" cy="1539526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189809" y="4212592"/>
            <a:ext cx="4631933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泪滴形 28"/>
          <p:cNvSpPr/>
          <p:nvPr/>
        </p:nvSpPr>
        <p:spPr>
          <a:xfrm rot="18900000">
            <a:off x="3790162" y="1821820"/>
            <a:ext cx="238905" cy="238905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  <p:sp>
        <p:nvSpPr>
          <p:cNvPr id="30" name="泪滴形 29"/>
          <p:cNvSpPr/>
          <p:nvPr/>
        </p:nvSpPr>
        <p:spPr>
          <a:xfrm rot="18900000">
            <a:off x="4147771" y="2226009"/>
            <a:ext cx="238905" cy="238905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83849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98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13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38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7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/>
      <p:bldP spid="29" grpId="0" animBg="1"/>
      <p:bldP spid="3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2340898">
            <a:off x="8738526" y="-684276"/>
            <a:ext cx="4689227" cy="3818132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 rot="20592172">
            <a:off x="5800437" y="1523522"/>
            <a:ext cx="5709635" cy="4648984"/>
            <a:chOff x="1059543" y="1465943"/>
            <a:chExt cx="3294743" cy="2682695"/>
          </a:xfrm>
        </p:grpSpPr>
        <p:sp>
          <p:nvSpPr>
            <p:cNvPr id="14" name="矩形 13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59929" y="884812"/>
            <a:ext cx="5167060" cy="2039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9" dirty="0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The user can make a presentation on a projector or computer, and can also make a presentation. You can also print out the presentation</a:t>
            </a:r>
            <a:endParaRPr lang="zh-CN" altLang="en-US" sz="2109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578636" y="1002261"/>
            <a:ext cx="0" cy="1805428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4946425" y="2424626"/>
            <a:ext cx="343545" cy="343336"/>
          </a:xfrm>
          <a:prstGeom prst="ellipse">
            <a:avLst/>
          </a:prstGeom>
          <a:noFill/>
          <a:ln w="38100">
            <a:solidFill>
              <a:srgbClr val="584849"/>
            </a:solidFill>
          </a:ln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161381" y="2532799"/>
            <a:ext cx="343545" cy="343336"/>
          </a:xfrm>
          <a:prstGeom prst="ellipse">
            <a:avLst/>
          </a:prstGeom>
          <a:noFill/>
          <a:ln w="38100">
            <a:solidFill>
              <a:srgbClr val="584849"/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518761" y="5177986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b="1" dirty="0">
                <a:latin typeface="+mj-lt"/>
                <a:ea typeface="楷体" panose="02010609060101010101" pitchFamily="49" charset="-122"/>
              </a:rPr>
              <a:t>20</a:t>
            </a:r>
            <a:r>
              <a:rPr lang="tr-TR" altLang="zh-CN" sz="3375" b="1" dirty="0">
                <a:latin typeface="+mj-lt"/>
                <a:ea typeface="楷体" panose="02010609060101010101" pitchFamily="49" charset="-122"/>
              </a:rPr>
              <a:t>11</a:t>
            </a:r>
            <a:endParaRPr lang="zh-CN" altLang="en-US" sz="3375" b="1" dirty="0">
              <a:latin typeface="+mj-lt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40896" y="3917808"/>
            <a:ext cx="6249430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3375" b="1" dirty="0" err="1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Dismiss</a:t>
            </a:r>
            <a:endParaRPr lang="tr-TR" altLang="zh-CN" sz="3375" b="1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  <a:p>
            <a:r>
              <a:rPr lang="tr-TR" altLang="zh-CN" sz="3375" b="1" dirty="0" err="1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Dispatch</a:t>
            </a:r>
            <a:endParaRPr lang="zh-CN" altLang="en-US" sz="3375" b="1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rot="376228">
            <a:off x="8535662" y="4041294"/>
            <a:ext cx="4689227" cy="3818132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025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8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animBg="1"/>
      <p:bldP spid="21" grpId="0" animBg="1"/>
      <p:bldP spid="22" grpId="0" animBg="1"/>
      <p:bldP spid="2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" y="0"/>
            <a:ext cx="12858045" cy="7232650"/>
          </a:xfrm>
          <a:prstGeom prst="rect">
            <a:avLst/>
          </a:prstGeom>
        </p:spPr>
      </p:pic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705" y="2672670"/>
            <a:ext cx="1238537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tr-TR" altLang="zh-CN" sz="6000" b="1" cap="all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方正正准黑简体" panose="02000000000000000000" pitchFamily="2" charset="-122"/>
                <a:cs typeface="Arial" panose="020B0604020202020204" pitchFamily="34" charset="0"/>
              </a:rPr>
              <a:t>Thank</a:t>
            </a:r>
            <a:r>
              <a:rPr lang="tr-TR" altLang="zh-CN" sz="6000" b="1" cap="all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方正正准黑简体" panose="02000000000000000000" pitchFamily="2" charset="-122"/>
                <a:cs typeface="Arial" panose="020B0604020202020204" pitchFamily="34" charset="0"/>
              </a:rPr>
              <a:t> </a:t>
            </a:r>
            <a:r>
              <a:rPr lang="tr-TR" altLang="zh-CN" sz="6000" b="1" cap="all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方正正准黑简体" panose="02000000000000000000" pitchFamily="2" charset="-122"/>
                <a:cs typeface="Arial" panose="020B0604020202020204" pitchFamily="34" charset="0"/>
              </a:rPr>
              <a:t>you</a:t>
            </a:r>
            <a:r>
              <a:rPr lang="tr-TR" altLang="zh-CN" sz="6000" b="1" cap="all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方正正准黑简体" panose="02000000000000000000" pitchFamily="2" charset="-122"/>
                <a:cs typeface="Arial" panose="020B0604020202020204" pitchFamily="34" charset="0"/>
              </a:rPr>
              <a:t> !</a:t>
            </a:r>
            <a:endParaRPr lang="zh-CN" altLang="en-US" sz="6000" b="1" cap="all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26682" y="4285756"/>
            <a:ext cx="12005378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tr-TR" altLang="zh-CN" sz="4800" dirty="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Marriage</a:t>
            </a:r>
            <a:r>
              <a:rPr lang="tr-TR" altLang="zh-CN" sz="4800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tr-TR" altLang="zh-CN" sz="4800" dirty="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Album</a:t>
            </a:r>
            <a:r>
              <a:rPr lang="tr-TR" altLang="zh-CN" sz="4800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 </a:t>
            </a:r>
          </a:p>
          <a:p>
            <a:pPr algn="ctr">
              <a:buNone/>
            </a:pPr>
            <a:r>
              <a:rPr lang="tr-TR" altLang="zh-CN" sz="4800" dirty="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Powerpoint</a:t>
            </a:r>
            <a:r>
              <a:rPr lang="tr-TR" altLang="zh-CN" sz="4800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tr-TR" altLang="zh-CN" sz="4800" dirty="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Template</a:t>
            </a:r>
            <a:endParaRPr lang="zh-CN" altLang="en-US" sz="4800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333410" y="6064597"/>
            <a:ext cx="6191923" cy="320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100" cap="all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www.freepptbackgrounds.net</a:t>
            </a:r>
            <a:endParaRPr lang="zh-CN" altLang="en-US" sz="1100" cap="all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29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0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90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40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150"/>
                            </p:stCondLst>
                            <p:childTnLst>
                              <p:par>
                                <p:cTn id="4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  <p:bldP spid="11" grpId="0"/>
      <p:bldP spid="1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4125119" y="1744117"/>
            <a:ext cx="3982600" cy="3322716"/>
            <a:chOff x="4637345" y="2071542"/>
            <a:chExt cx="3154105" cy="2631496"/>
          </a:xfrm>
        </p:grpSpPr>
        <p:sp>
          <p:nvSpPr>
            <p:cNvPr id="31" name="等腰三角形 30"/>
            <p:cNvSpPr/>
            <p:nvPr/>
          </p:nvSpPr>
          <p:spPr>
            <a:xfrm>
              <a:off x="4771552" y="2099678"/>
              <a:ext cx="3019898" cy="260336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2">
                <a:latin typeface="+mj-lt"/>
              </a:endParaRPr>
            </a:p>
          </p:txBody>
        </p:sp>
        <p:sp>
          <p:nvSpPr>
            <p:cNvPr id="32" name="等腰三角形 31"/>
            <p:cNvSpPr/>
            <p:nvPr/>
          </p:nvSpPr>
          <p:spPr>
            <a:xfrm>
              <a:off x="4637345" y="2071542"/>
              <a:ext cx="2929030" cy="2525026"/>
            </a:xfrm>
            <a:prstGeom prst="triangl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2">
                <a:latin typeface="+mj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997871" y="2676535"/>
            <a:ext cx="4218120" cy="2153589"/>
            <a:chOff x="4087193" y="2822226"/>
            <a:chExt cx="3999623" cy="2042034"/>
          </a:xfrm>
        </p:grpSpPr>
        <p:sp>
          <p:nvSpPr>
            <p:cNvPr id="34" name="文本框 33"/>
            <p:cNvSpPr txBox="1"/>
            <p:nvPr/>
          </p:nvSpPr>
          <p:spPr>
            <a:xfrm>
              <a:off x="5624731" y="2822226"/>
              <a:ext cx="942536" cy="1254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schemeClr val="bg1"/>
                  </a:solidFill>
                  <a:latin typeface="+mj-lt"/>
                  <a:ea typeface="AXIS Std L" panose="020B0400000000000000" pitchFamily="34" charset="-128"/>
                  <a:cs typeface="Arial" panose="020B0604020202020204" pitchFamily="34" charset="0"/>
                </a:rPr>
                <a:t>1</a:t>
              </a:r>
              <a:endParaRPr lang="zh-CN" altLang="en-US" sz="8000" dirty="0">
                <a:solidFill>
                  <a:schemeClr val="bg1"/>
                </a:solidFill>
                <a:latin typeface="+mj-lt"/>
                <a:ea typeface="AXIS Std L" panose="020B0400000000000000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4087193" y="4123003"/>
              <a:ext cx="3999623" cy="741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tr-TR" altLang="zh-CN" sz="40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AUTHORIZE</a:t>
              </a:r>
              <a:endParaRPr lang="en-GB" altLang="zh-CN" sz="40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2998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179565" y="-816846"/>
            <a:ext cx="5666590" cy="4613935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1800000">
            <a:off x="8153293" y="1914490"/>
            <a:ext cx="5666590" cy="4613935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 rot="20700000">
            <a:off x="4677247" y="4650151"/>
            <a:ext cx="5666590" cy="4613935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706637" y="1381282"/>
            <a:ext cx="4953188" cy="1015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9" dirty="0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Show and explain your  web, app or software  projects using these</a:t>
            </a:r>
            <a:endParaRPr lang="zh-CN" altLang="en-US" sz="2109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059422" y="2773486"/>
            <a:ext cx="2080760" cy="354252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1059422" y="3124047"/>
            <a:ext cx="2056856" cy="354251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135958" y="3124046"/>
            <a:ext cx="552115" cy="0"/>
          </a:xfrm>
          <a:prstGeom prst="line">
            <a:avLst/>
          </a:prstGeom>
          <a:ln>
            <a:solidFill>
              <a:srgbClr val="5848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2981848" y="3052172"/>
            <a:ext cx="154110" cy="154110"/>
          </a:xfrm>
          <a:prstGeom prst="ellipse">
            <a:avLst/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  <p:sp>
        <p:nvSpPr>
          <p:cNvPr id="23" name="心形 22"/>
          <p:cNvSpPr/>
          <p:nvPr/>
        </p:nvSpPr>
        <p:spPr>
          <a:xfrm flipH="1">
            <a:off x="3688074" y="3052173"/>
            <a:ext cx="160581" cy="160581"/>
          </a:xfrm>
          <a:prstGeom prst="heart">
            <a:avLst/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706637" y="4300664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b="1" dirty="0">
                <a:latin typeface="+mj-lt"/>
                <a:ea typeface="楷体" panose="02010609060101010101" pitchFamily="49" charset="-122"/>
              </a:rPr>
              <a:t>2011</a:t>
            </a:r>
            <a:endParaRPr lang="zh-CN" altLang="en-US" sz="3375" b="1" dirty="0">
              <a:latin typeface="+mj-lt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94807" y="5106832"/>
            <a:ext cx="3418043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3375" b="1" dirty="0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Buy</a:t>
            </a:r>
            <a:endParaRPr lang="zh-CN" altLang="en-US" sz="3375" b="1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887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3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3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93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3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8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18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43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2" grpId="0" animBg="1"/>
      <p:bldP spid="23" grpId="0" animBg="1"/>
      <p:bldP spid="26" grpId="0" animBg="1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179565" y="-816846"/>
            <a:ext cx="5666590" cy="4613935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1800000">
            <a:off x="8368899" y="3425918"/>
            <a:ext cx="5666590" cy="4613935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 rot="20700000">
            <a:off x="4358173" y="2414237"/>
            <a:ext cx="5666590" cy="4613935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706637" y="1096045"/>
            <a:ext cx="4953188" cy="1502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9" dirty="0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A complex idea can be conveyed with just a single still image, namely making it possible to absorb large</a:t>
            </a:r>
            <a:endParaRPr lang="zh-CN" altLang="en-US" sz="2109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059422" y="2773486"/>
            <a:ext cx="2080760" cy="354252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1059422" y="3124047"/>
            <a:ext cx="2056856" cy="354251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135958" y="3124046"/>
            <a:ext cx="552115" cy="0"/>
          </a:xfrm>
          <a:prstGeom prst="line">
            <a:avLst/>
          </a:prstGeom>
          <a:ln>
            <a:solidFill>
              <a:srgbClr val="5848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2981848" y="3052172"/>
            <a:ext cx="154110" cy="154110"/>
          </a:xfrm>
          <a:prstGeom prst="ellipse">
            <a:avLst/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  <p:sp>
        <p:nvSpPr>
          <p:cNvPr id="23" name="心形 22"/>
          <p:cNvSpPr/>
          <p:nvPr/>
        </p:nvSpPr>
        <p:spPr>
          <a:xfrm flipH="1">
            <a:off x="3688074" y="3052173"/>
            <a:ext cx="160581" cy="160581"/>
          </a:xfrm>
          <a:prstGeom prst="heart">
            <a:avLst/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706637" y="4300664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b="1" dirty="0">
                <a:latin typeface="+mj-lt"/>
                <a:ea typeface="楷体" panose="02010609060101010101" pitchFamily="49" charset="-122"/>
              </a:rPr>
              <a:t>201</a:t>
            </a:r>
            <a:r>
              <a:rPr lang="tr-TR" altLang="zh-CN" sz="3375" b="1" dirty="0">
                <a:latin typeface="+mj-lt"/>
                <a:ea typeface="楷体" panose="02010609060101010101" pitchFamily="49" charset="-122"/>
              </a:rPr>
              <a:t>2</a:t>
            </a:r>
            <a:endParaRPr lang="zh-CN" altLang="en-US" sz="3375" b="1" dirty="0">
              <a:latin typeface="+mj-lt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94807" y="5106832"/>
            <a:ext cx="3418043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3375" b="1" dirty="0" err="1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Calculate</a:t>
            </a:r>
            <a:endParaRPr lang="zh-CN" altLang="en-US" sz="3375" b="1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9103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2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25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42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25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7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67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92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2" grpId="0" animBg="1"/>
      <p:bldP spid="23" grpId="0" animBg="1"/>
      <p:bldP spid="26" grpId="0" animBg="1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20755608">
            <a:off x="7198977" y="-465583"/>
            <a:ext cx="4417140" cy="3596589"/>
            <a:chOff x="1059543" y="1465943"/>
            <a:chExt cx="3294743" cy="2682695"/>
          </a:xfrm>
        </p:grpSpPr>
        <p:sp>
          <p:nvSpPr>
            <p:cNvPr id="3" name="矩形 2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 rot="422229">
            <a:off x="5680871" y="3502029"/>
            <a:ext cx="5474645" cy="4457645"/>
            <a:chOff x="1059543" y="1465943"/>
            <a:chExt cx="3294743" cy="2682695"/>
          </a:xfrm>
        </p:grpSpPr>
        <p:sp>
          <p:nvSpPr>
            <p:cNvPr id="6" name="矩形 5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rot="2305030">
            <a:off x="7771057" y="5658731"/>
            <a:ext cx="4689227" cy="3818132"/>
            <a:chOff x="1059543" y="1465943"/>
            <a:chExt cx="3294743" cy="2682695"/>
          </a:xfrm>
        </p:grpSpPr>
        <p:sp>
          <p:nvSpPr>
            <p:cNvPr id="12" name="矩形 11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1152445" y="4811203"/>
            <a:ext cx="4953188" cy="1015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9" dirty="0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I hope and I believe that this Template will your Time, Money and Reputation.</a:t>
            </a:r>
            <a:endParaRPr lang="zh-CN" altLang="en-US" sz="2109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  <p:sp>
        <p:nvSpPr>
          <p:cNvPr id="15" name="圆角矩形 14"/>
          <p:cNvSpPr/>
          <p:nvPr/>
        </p:nvSpPr>
        <p:spPr>
          <a:xfrm rot="20700000">
            <a:off x="449921" y="2115997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b="1" dirty="0">
                <a:latin typeface="+mj-lt"/>
                <a:ea typeface="楷体" panose="02010609060101010101" pitchFamily="49" charset="-122"/>
              </a:rPr>
              <a:t>201</a:t>
            </a:r>
            <a:r>
              <a:rPr lang="tr-TR" altLang="zh-CN" sz="3375" b="1" dirty="0">
                <a:latin typeface="+mj-lt"/>
                <a:ea typeface="楷体" panose="02010609060101010101" pitchFamily="49" charset="-122"/>
              </a:rPr>
              <a:t>3</a:t>
            </a:r>
            <a:endParaRPr lang="zh-CN" altLang="en-US" sz="3375" b="1" dirty="0">
              <a:latin typeface="+mj-lt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 rot="20700000">
            <a:off x="2054230" y="1665181"/>
            <a:ext cx="2678793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3375" b="1" dirty="0" err="1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Cancel</a:t>
            </a:r>
            <a:endParaRPr lang="zh-CN" altLang="en-US" sz="3375" b="1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1236779" y="4391678"/>
            <a:ext cx="4124611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/>
          <p:cNvGrpSpPr/>
          <p:nvPr/>
        </p:nvGrpSpPr>
        <p:grpSpPr>
          <a:xfrm rot="20135992">
            <a:off x="4149212" y="3499560"/>
            <a:ext cx="630947" cy="775103"/>
            <a:chOff x="4683967" y="-526751"/>
            <a:chExt cx="4665306" cy="5731220"/>
          </a:xfrm>
        </p:grpSpPr>
        <p:sp>
          <p:nvSpPr>
            <p:cNvPr id="22" name="任意多边形 21"/>
            <p:cNvSpPr/>
            <p:nvPr/>
          </p:nvSpPr>
          <p:spPr>
            <a:xfrm>
              <a:off x="6284168" y="1940767"/>
              <a:ext cx="3065105" cy="3263702"/>
            </a:xfrm>
            <a:custGeom>
              <a:avLst/>
              <a:gdLst>
                <a:gd name="connsiteX0" fmla="*/ 713791 w 3065105"/>
                <a:gd name="connsiteY0" fmla="*/ 1866123 h 3263702"/>
                <a:gd name="connsiteX1" fmla="*/ 975048 w 3065105"/>
                <a:gd name="connsiteY1" fmla="*/ 1511560 h 3263702"/>
                <a:gd name="connsiteX2" fmla="*/ 1142999 w 3065105"/>
                <a:gd name="connsiteY2" fmla="*/ 1119674 h 3263702"/>
                <a:gd name="connsiteX3" fmla="*/ 1292289 w 3065105"/>
                <a:gd name="connsiteY3" fmla="*/ 671804 h 3263702"/>
                <a:gd name="connsiteX4" fmla="*/ 1329612 w 3065105"/>
                <a:gd name="connsiteY4" fmla="*/ 354564 h 3263702"/>
                <a:gd name="connsiteX5" fmla="*/ 1254967 w 3065105"/>
                <a:gd name="connsiteY5" fmla="*/ 242596 h 3263702"/>
                <a:gd name="connsiteX6" fmla="*/ 1198983 w 3065105"/>
                <a:gd name="connsiteY6" fmla="*/ 186613 h 3263702"/>
                <a:gd name="connsiteX7" fmla="*/ 993710 w 3065105"/>
                <a:gd name="connsiteY7" fmla="*/ 149290 h 3263702"/>
                <a:gd name="connsiteX8" fmla="*/ 732452 w 3065105"/>
                <a:gd name="connsiteY8" fmla="*/ 298580 h 3263702"/>
                <a:gd name="connsiteX9" fmla="*/ 452534 w 3065105"/>
                <a:gd name="connsiteY9" fmla="*/ 615821 h 3263702"/>
                <a:gd name="connsiteX10" fmla="*/ 228599 w 3065105"/>
                <a:gd name="connsiteY10" fmla="*/ 1082351 h 3263702"/>
                <a:gd name="connsiteX11" fmla="*/ 41987 w 3065105"/>
                <a:gd name="connsiteY11" fmla="*/ 1847462 h 3263702"/>
                <a:gd name="connsiteX12" fmla="*/ 4665 w 3065105"/>
                <a:gd name="connsiteY12" fmla="*/ 2313992 h 3263702"/>
                <a:gd name="connsiteX13" fmla="*/ 116632 w 3065105"/>
                <a:gd name="connsiteY13" fmla="*/ 2724539 h 3263702"/>
                <a:gd name="connsiteX14" fmla="*/ 247261 w 3065105"/>
                <a:gd name="connsiteY14" fmla="*/ 2985796 h 3263702"/>
                <a:gd name="connsiteX15" fmla="*/ 471195 w 3065105"/>
                <a:gd name="connsiteY15" fmla="*/ 3153747 h 3263702"/>
                <a:gd name="connsiteX16" fmla="*/ 751114 w 3065105"/>
                <a:gd name="connsiteY16" fmla="*/ 3247053 h 3263702"/>
                <a:gd name="connsiteX17" fmla="*/ 1012371 w 3065105"/>
                <a:gd name="connsiteY17" fmla="*/ 3247053 h 3263702"/>
                <a:gd name="connsiteX18" fmla="*/ 1404256 w 3065105"/>
                <a:gd name="connsiteY18" fmla="*/ 3079102 h 3263702"/>
                <a:gd name="connsiteX19" fmla="*/ 1646852 w 3065105"/>
                <a:gd name="connsiteY19" fmla="*/ 2836506 h 3263702"/>
                <a:gd name="connsiteX20" fmla="*/ 2001416 w 3065105"/>
                <a:gd name="connsiteY20" fmla="*/ 2388637 h 3263702"/>
                <a:gd name="connsiteX21" fmla="*/ 2411963 w 3065105"/>
                <a:gd name="connsiteY21" fmla="*/ 1698172 h 3263702"/>
                <a:gd name="connsiteX22" fmla="*/ 2766526 w 3065105"/>
                <a:gd name="connsiteY22" fmla="*/ 970384 h 3263702"/>
                <a:gd name="connsiteX23" fmla="*/ 2971799 w 3065105"/>
                <a:gd name="connsiteY23" fmla="*/ 391886 h 3263702"/>
                <a:gd name="connsiteX24" fmla="*/ 3065105 w 3065105"/>
                <a:gd name="connsiteY24" fmla="*/ 0 h 3263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65105" h="3263702">
                  <a:moveTo>
                    <a:pt x="713791" y="1866123"/>
                  </a:moveTo>
                  <a:cubicBezTo>
                    <a:pt x="808652" y="1751045"/>
                    <a:pt x="903513" y="1635968"/>
                    <a:pt x="975048" y="1511560"/>
                  </a:cubicBezTo>
                  <a:cubicBezTo>
                    <a:pt x="1046583" y="1387152"/>
                    <a:pt x="1090126" y="1259633"/>
                    <a:pt x="1142999" y="1119674"/>
                  </a:cubicBezTo>
                  <a:cubicBezTo>
                    <a:pt x="1195872" y="979715"/>
                    <a:pt x="1261187" y="799322"/>
                    <a:pt x="1292289" y="671804"/>
                  </a:cubicBezTo>
                  <a:cubicBezTo>
                    <a:pt x="1323391" y="544286"/>
                    <a:pt x="1335832" y="426099"/>
                    <a:pt x="1329612" y="354564"/>
                  </a:cubicBezTo>
                  <a:cubicBezTo>
                    <a:pt x="1323392" y="283029"/>
                    <a:pt x="1276738" y="270588"/>
                    <a:pt x="1254967" y="242596"/>
                  </a:cubicBezTo>
                  <a:cubicBezTo>
                    <a:pt x="1233196" y="214604"/>
                    <a:pt x="1242526" y="202164"/>
                    <a:pt x="1198983" y="186613"/>
                  </a:cubicBezTo>
                  <a:cubicBezTo>
                    <a:pt x="1155440" y="171062"/>
                    <a:pt x="1071465" y="130629"/>
                    <a:pt x="993710" y="149290"/>
                  </a:cubicBezTo>
                  <a:cubicBezTo>
                    <a:pt x="915955" y="167951"/>
                    <a:pt x="822648" y="220825"/>
                    <a:pt x="732452" y="298580"/>
                  </a:cubicBezTo>
                  <a:cubicBezTo>
                    <a:pt x="642256" y="376335"/>
                    <a:pt x="536509" y="485192"/>
                    <a:pt x="452534" y="615821"/>
                  </a:cubicBezTo>
                  <a:cubicBezTo>
                    <a:pt x="368558" y="746449"/>
                    <a:pt x="297023" y="877078"/>
                    <a:pt x="228599" y="1082351"/>
                  </a:cubicBezTo>
                  <a:cubicBezTo>
                    <a:pt x="160175" y="1287624"/>
                    <a:pt x="79309" y="1642189"/>
                    <a:pt x="41987" y="1847462"/>
                  </a:cubicBezTo>
                  <a:cubicBezTo>
                    <a:pt x="4665" y="2052735"/>
                    <a:pt x="-7776" y="2167813"/>
                    <a:pt x="4665" y="2313992"/>
                  </a:cubicBezTo>
                  <a:cubicBezTo>
                    <a:pt x="17106" y="2460171"/>
                    <a:pt x="76199" y="2612572"/>
                    <a:pt x="116632" y="2724539"/>
                  </a:cubicBezTo>
                  <a:cubicBezTo>
                    <a:pt x="157065" y="2836506"/>
                    <a:pt x="188167" y="2914261"/>
                    <a:pt x="247261" y="2985796"/>
                  </a:cubicBezTo>
                  <a:cubicBezTo>
                    <a:pt x="306355" y="3057331"/>
                    <a:pt x="387220" y="3110204"/>
                    <a:pt x="471195" y="3153747"/>
                  </a:cubicBezTo>
                  <a:cubicBezTo>
                    <a:pt x="555170" y="3197290"/>
                    <a:pt x="660918" y="3231502"/>
                    <a:pt x="751114" y="3247053"/>
                  </a:cubicBezTo>
                  <a:cubicBezTo>
                    <a:pt x="841310" y="3262604"/>
                    <a:pt x="903514" y="3275045"/>
                    <a:pt x="1012371" y="3247053"/>
                  </a:cubicBezTo>
                  <a:cubicBezTo>
                    <a:pt x="1121228" y="3219061"/>
                    <a:pt x="1298509" y="3147527"/>
                    <a:pt x="1404256" y="3079102"/>
                  </a:cubicBezTo>
                  <a:cubicBezTo>
                    <a:pt x="1510003" y="3010677"/>
                    <a:pt x="1547325" y="2951583"/>
                    <a:pt x="1646852" y="2836506"/>
                  </a:cubicBezTo>
                  <a:cubicBezTo>
                    <a:pt x="1746379" y="2721429"/>
                    <a:pt x="1873898" y="2578359"/>
                    <a:pt x="2001416" y="2388637"/>
                  </a:cubicBezTo>
                  <a:cubicBezTo>
                    <a:pt x="2128934" y="2198915"/>
                    <a:pt x="2284445" y="1934548"/>
                    <a:pt x="2411963" y="1698172"/>
                  </a:cubicBezTo>
                  <a:cubicBezTo>
                    <a:pt x="2539481" y="1461796"/>
                    <a:pt x="2673220" y="1188098"/>
                    <a:pt x="2766526" y="970384"/>
                  </a:cubicBezTo>
                  <a:cubicBezTo>
                    <a:pt x="2859832" y="752670"/>
                    <a:pt x="2922036" y="553617"/>
                    <a:pt x="2971799" y="391886"/>
                  </a:cubicBezTo>
                  <a:cubicBezTo>
                    <a:pt x="3021562" y="230155"/>
                    <a:pt x="3043333" y="115077"/>
                    <a:pt x="3065105" y="0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4683967" y="1978090"/>
              <a:ext cx="1244598" cy="1791456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 rot="272178">
              <a:off x="5098695" y="749871"/>
              <a:ext cx="1244598" cy="1791456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 rot="923986">
              <a:off x="5817906" y="-277203"/>
              <a:ext cx="1221583" cy="1954707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 rot="2001743">
              <a:off x="6917010" y="-526751"/>
              <a:ext cx="1221583" cy="1954707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879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7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1.04167E-6 -2.77556E-17 L -0.03984 -0.41412 C -0.04648 -0.50301 -0.07734 -0.59815 -0.12226 -0.67546 C -0.17357 -0.76343 -0.22617 -0.81157 -0.27643 -0.8206 L -0.51068 -0.87593 " pathEditMode="relative" rAng="2640000" ptsTypes="AAAAA">
                                      <p:cBhvr>
                                        <p:cTn id="20" dur="3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84" y="-55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895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99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4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9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2305030">
            <a:off x="6905106" y="-481642"/>
            <a:ext cx="4689227" cy="3818132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21231735">
            <a:off x="5948899" y="3800936"/>
            <a:ext cx="5808402" cy="4729403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sp>
        <p:nvSpPr>
          <p:cNvPr id="11" name="圆角矩形 10"/>
          <p:cNvSpPr/>
          <p:nvPr/>
        </p:nvSpPr>
        <p:spPr>
          <a:xfrm>
            <a:off x="598209" y="799585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b="1" dirty="0">
                <a:latin typeface="+mj-lt"/>
                <a:ea typeface="楷体" panose="02010609060101010101" pitchFamily="49" charset="-122"/>
              </a:rPr>
              <a:t>201</a:t>
            </a:r>
            <a:r>
              <a:rPr lang="tr-TR" altLang="zh-CN" sz="3375" b="1" dirty="0">
                <a:latin typeface="+mj-lt"/>
                <a:ea typeface="楷体" panose="02010609060101010101" pitchFamily="49" charset="-122"/>
              </a:rPr>
              <a:t>4</a:t>
            </a:r>
            <a:endParaRPr lang="zh-CN" altLang="en-US" sz="3375" b="1" dirty="0">
              <a:latin typeface="+mj-lt"/>
              <a:ea typeface="楷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73993" y="6694317"/>
            <a:ext cx="4124611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625529" y="1613564"/>
            <a:ext cx="4971828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3375" b="1" dirty="0" err="1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Certification</a:t>
            </a:r>
            <a:endParaRPr lang="zh-CN" altLang="en-US" sz="3375" b="1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 rot="20700000">
            <a:off x="1386355" y="3795592"/>
            <a:ext cx="3184188" cy="1852763"/>
            <a:chOff x="725011" y="3449692"/>
            <a:chExt cx="4062995" cy="1756790"/>
          </a:xfrm>
        </p:grpSpPr>
        <p:sp>
          <p:nvSpPr>
            <p:cNvPr id="10" name="文本框 9"/>
            <p:cNvSpPr txBox="1"/>
            <p:nvPr/>
          </p:nvSpPr>
          <p:spPr>
            <a:xfrm>
              <a:off x="725011" y="3449692"/>
              <a:ext cx="4062995" cy="1756790"/>
            </a:xfrm>
            <a:prstGeom prst="rect">
              <a:avLst/>
            </a:prstGeom>
            <a:solidFill>
              <a:srgbClr val="584849"/>
            </a:solidFill>
            <a:ln w="76200">
              <a:solidFill>
                <a:schemeClr val="bg1"/>
              </a:solidFill>
            </a:ln>
            <a:effectLst>
              <a:outerShdw blurRad="317500" sx="105000" sy="105000" algn="ctr" rotWithShape="0">
                <a:prstClr val="black">
                  <a:alpha val="38000"/>
                </a:prstClr>
              </a:outerShdw>
            </a:effectLst>
          </p:spPr>
          <p:txBody>
            <a:bodyPr wrap="none" rtlCol="0" anchor="ctr" anchorCtr="1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109" dirty="0">
                  <a:solidFill>
                    <a:schemeClr val="bg1"/>
                  </a:solidFill>
                  <a:latin typeface="+mj-lt"/>
                  <a:ea typeface="幼圆" panose="02010509060101010101" pitchFamily="49" charset="-122"/>
                </a:rPr>
                <a:t>Easy </a:t>
              </a:r>
              <a:endParaRPr lang="tr-TR" altLang="zh-CN" sz="2109" dirty="0">
                <a:solidFill>
                  <a:schemeClr val="bg1"/>
                </a:solidFill>
                <a:latin typeface="+mj-lt"/>
                <a:ea typeface="幼圆" panose="020105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2109" dirty="0">
                  <a:solidFill>
                    <a:schemeClr val="bg1"/>
                  </a:solidFill>
                  <a:latin typeface="+mj-lt"/>
                  <a:ea typeface="幼圆" panose="02010509060101010101" pitchFamily="49" charset="-122"/>
                </a:rPr>
                <a:t>to change colors, </a:t>
              </a:r>
              <a:endParaRPr lang="tr-TR" altLang="zh-CN" sz="2109" dirty="0">
                <a:solidFill>
                  <a:schemeClr val="bg1"/>
                </a:solidFill>
                <a:latin typeface="+mj-lt"/>
                <a:ea typeface="幼圆" panose="020105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2109" dirty="0">
                  <a:solidFill>
                    <a:schemeClr val="bg1"/>
                  </a:solidFill>
                  <a:latin typeface="+mj-lt"/>
                  <a:ea typeface="幼圆" panose="02010509060101010101" pitchFamily="49" charset="-122"/>
                </a:rPr>
                <a:t>photos and Text.</a:t>
              </a:r>
              <a:endParaRPr lang="zh-CN" altLang="en-US" sz="2109" dirty="0">
                <a:solidFill>
                  <a:schemeClr val="bg1"/>
                </a:solidFill>
                <a:latin typeface="+mj-lt"/>
                <a:ea typeface="幼圆" panose="02010509060101010101" pitchFamily="49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4292082" y="3632060"/>
              <a:ext cx="230813" cy="230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5402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0.00162 L -0.23685 -0.0243 C -0.28698 -0.03217 -0.34583 -2.22222E-6 -0.39818 0.06042 C -0.45794 0.12917 -0.49596 0.20903 -0.51263 0.29398 L -0.59596 0.68519 " pathEditMode="relative" rAng="19620000" ptsTypes="AAAAA">
                                      <p:cBhvr>
                                        <p:cTn id="9" dur="3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805" y="20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099921" y="-770317"/>
            <a:ext cx="4689227" cy="3818132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 rot="433570">
            <a:off x="7433548" y="495474"/>
            <a:ext cx="4689227" cy="3818132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21122865">
            <a:off x="6410151" y="4899376"/>
            <a:ext cx="4689227" cy="3818132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 rot="19800000">
            <a:off x="816221" y="593637"/>
            <a:ext cx="3462359" cy="1502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9" dirty="0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Get a modern PowerPoint Presentation that is beautifully designed.</a:t>
            </a:r>
            <a:endParaRPr lang="zh-CN" altLang="en-US" sz="2109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077873" y="4987294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b="1" dirty="0">
                <a:latin typeface="+mj-lt"/>
                <a:ea typeface="楷体" panose="02010609060101010101" pitchFamily="49" charset="-122"/>
              </a:rPr>
              <a:t>201</a:t>
            </a:r>
            <a:r>
              <a:rPr lang="tr-TR" altLang="zh-CN" sz="3375" b="1" dirty="0">
                <a:latin typeface="+mj-lt"/>
                <a:ea typeface="楷体" panose="02010609060101010101" pitchFamily="49" charset="-122"/>
              </a:rPr>
              <a:t>5</a:t>
            </a:r>
            <a:endParaRPr lang="zh-CN" altLang="en-US" sz="3375" b="1" dirty="0">
              <a:latin typeface="+mj-lt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77873" y="4236098"/>
            <a:ext cx="6249430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3375" b="1" dirty="0" err="1">
                <a:solidFill>
                  <a:srgbClr val="584849"/>
                </a:solidFill>
                <a:latin typeface="+mj-lt"/>
                <a:ea typeface="幼圆" panose="02010509060101010101" pitchFamily="49" charset="-122"/>
              </a:rPr>
              <a:t>Choose</a:t>
            </a:r>
            <a:endParaRPr lang="zh-CN" altLang="en-US" sz="3375" b="1" dirty="0">
              <a:solidFill>
                <a:srgbClr val="584849"/>
              </a:solidFill>
              <a:latin typeface="+mj-lt"/>
              <a:ea typeface="幼圆" panose="02010509060101010101" pitchFamily="49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711742" y="1934473"/>
            <a:ext cx="2794033" cy="1539526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189809" y="4212592"/>
            <a:ext cx="4631933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泪滴形 28"/>
          <p:cNvSpPr/>
          <p:nvPr/>
        </p:nvSpPr>
        <p:spPr>
          <a:xfrm rot="18900000">
            <a:off x="3790162" y="1821820"/>
            <a:ext cx="238905" cy="238905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  <p:sp>
        <p:nvSpPr>
          <p:cNvPr id="30" name="泪滴形 29"/>
          <p:cNvSpPr/>
          <p:nvPr/>
        </p:nvSpPr>
        <p:spPr>
          <a:xfrm rot="18900000">
            <a:off x="4147771" y="2226009"/>
            <a:ext cx="238905" cy="238905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625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905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55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30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3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/>
      <p:bldP spid="29" grpId="0" animBg="1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grpSp>
        <p:nvGrpSpPr>
          <p:cNvPr id="10" name="组合 29"/>
          <p:cNvGrpSpPr/>
          <p:nvPr/>
        </p:nvGrpSpPr>
        <p:grpSpPr>
          <a:xfrm>
            <a:off x="4125119" y="1744117"/>
            <a:ext cx="3982600" cy="3322716"/>
            <a:chOff x="4637345" y="2071542"/>
            <a:chExt cx="3154105" cy="2631496"/>
          </a:xfrm>
        </p:grpSpPr>
        <p:sp>
          <p:nvSpPr>
            <p:cNvPr id="11" name="等腰三角形 30"/>
            <p:cNvSpPr/>
            <p:nvPr/>
          </p:nvSpPr>
          <p:spPr>
            <a:xfrm>
              <a:off x="4771552" y="2099678"/>
              <a:ext cx="3019898" cy="260336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2">
                <a:latin typeface="+mj-lt"/>
              </a:endParaRPr>
            </a:p>
          </p:txBody>
        </p:sp>
        <p:sp>
          <p:nvSpPr>
            <p:cNvPr id="12" name="等腰三角形 31"/>
            <p:cNvSpPr/>
            <p:nvPr/>
          </p:nvSpPr>
          <p:spPr>
            <a:xfrm>
              <a:off x="4637345" y="2071542"/>
              <a:ext cx="2929030" cy="2525026"/>
            </a:xfrm>
            <a:prstGeom prst="triangl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2">
                <a:latin typeface="+mj-lt"/>
              </a:endParaRPr>
            </a:p>
          </p:txBody>
        </p:sp>
      </p:grpSp>
      <p:grpSp>
        <p:nvGrpSpPr>
          <p:cNvPr id="13" name="组合 32"/>
          <p:cNvGrpSpPr/>
          <p:nvPr/>
        </p:nvGrpSpPr>
        <p:grpSpPr>
          <a:xfrm>
            <a:off x="4659527" y="2676536"/>
            <a:ext cx="2913781" cy="2151602"/>
            <a:chOff x="4714575" y="2822226"/>
            <a:chExt cx="2762848" cy="2040149"/>
          </a:xfrm>
        </p:grpSpPr>
        <p:sp>
          <p:nvSpPr>
            <p:cNvPr id="14" name="文本框 33"/>
            <p:cNvSpPr txBox="1"/>
            <p:nvPr/>
          </p:nvSpPr>
          <p:spPr>
            <a:xfrm>
              <a:off x="5624731" y="2822226"/>
              <a:ext cx="942536" cy="1254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altLang="zh-CN" sz="8000" dirty="0">
                  <a:solidFill>
                    <a:schemeClr val="bg1"/>
                  </a:solidFill>
                  <a:latin typeface="+mj-lt"/>
                  <a:ea typeface="AXIS Std L" panose="020B0400000000000000" pitchFamily="34" charset="-128"/>
                  <a:cs typeface="Arial" panose="020B0604020202020204" pitchFamily="34" charset="0"/>
                </a:rPr>
                <a:t>2</a:t>
              </a:r>
              <a:endParaRPr lang="zh-CN" altLang="en-US" sz="8000" dirty="0">
                <a:solidFill>
                  <a:schemeClr val="bg1"/>
                </a:solidFill>
                <a:latin typeface="+mj-lt"/>
                <a:ea typeface="AXIS Std L" panose="020B0400000000000000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15" name="文本框 34"/>
            <p:cNvSpPr txBox="1"/>
            <p:nvPr/>
          </p:nvSpPr>
          <p:spPr>
            <a:xfrm>
              <a:off x="4714575" y="3990400"/>
              <a:ext cx="2762848" cy="8719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tr-TR" altLang="zh-CN" sz="48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BILL</a:t>
              </a:r>
              <a:endParaRPr lang="en-GB" altLang="zh-CN" sz="48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6383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406F2D5-8B56-48DF-89B0-317A4B0B133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446"/>
</p:tagLst>
</file>

<file path=ppt/theme/theme1.xml><?xml version="1.0" encoding="utf-8"?>
<a:theme xmlns:a="http://schemas.openxmlformats.org/drawingml/2006/main" name="Marriage Album Powerpoint Template，Freepptbackgrounds.net">
  <a:themeElements>
    <a:clrScheme name="自定义 28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A0343"/>
      </a:accent1>
      <a:accent2>
        <a:srgbClr val="F9D3D4"/>
      </a:accent2>
      <a:accent3>
        <a:srgbClr val="EA0343"/>
      </a:accent3>
      <a:accent4>
        <a:srgbClr val="F9D3D4"/>
      </a:accent4>
      <a:accent5>
        <a:srgbClr val="EA0343"/>
      </a:accent5>
      <a:accent6>
        <a:srgbClr val="F9D3D4"/>
      </a:accent6>
      <a:hlink>
        <a:srgbClr val="EA0343"/>
      </a:hlink>
      <a:folHlink>
        <a:srgbClr val="F9D3D4"/>
      </a:folHlink>
    </a:clrScheme>
    <a:fontScheme name="Constantia-Franklin Gothic Book">
      <a:maj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443</Words>
  <Application>Microsoft Macintosh PowerPoint</Application>
  <PresentationFormat>Özel</PresentationFormat>
  <Paragraphs>110</Paragraphs>
  <Slides>26</Slides>
  <Notes>26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26</vt:i4>
      </vt:variant>
    </vt:vector>
  </HeadingPairs>
  <TitlesOfParts>
    <vt:vector size="33" baseType="lpstr">
      <vt:lpstr>Arial</vt:lpstr>
      <vt:lpstr>Calibri</vt:lpstr>
      <vt:lpstr>Constantia</vt:lpstr>
      <vt:lpstr>Franklin Gothic Book</vt:lpstr>
      <vt:lpstr>幼圆</vt:lpstr>
      <vt:lpstr>楷体</vt:lpstr>
      <vt:lpstr>Marriage Album Powerpoint Template，Freepptbackgrounds.net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Marriage Album Powerpoint Template</dc:title>
  <dc:subject>Powerpoint Template</dc:subject>
  <dc:creator/>
  <cp:keywords>Marriage Album Powerpoint Template</cp:keywords>
  <dc:description>Marriage Album Powerpoint Template_x000d_
www.freepptbackgrounds.net</dc:description>
  <cp:lastModifiedBy/>
  <cp:revision>1</cp:revision>
  <dcterms:created xsi:type="dcterms:W3CDTF">2016-10-17T14:00:15Z</dcterms:created>
  <dcterms:modified xsi:type="dcterms:W3CDTF">2020-04-16T09:25:47Z</dcterms:modified>
</cp:coreProperties>
</file>